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18" r:id="rId5"/>
  </p:sldMasterIdLst>
  <p:notesMasterIdLst>
    <p:notesMasterId r:id="rId20"/>
  </p:notesMasterIdLst>
  <p:handoutMasterIdLst>
    <p:handoutMasterId r:id="rId21"/>
  </p:handoutMasterIdLst>
  <p:sldIdLst>
    <p:sldId id="3434" r:id="rId6"/>
    <p:sldId id="2147348970" r:id="rId7"/>
    <p:sldId id="2147348973" r:id="rId8"/>
    <p:sldId id="2147348974" r:id="rId9"/>
    <p:sldId id="2147348975" r:id="rId10"/>
    <p:sldId id="2147348976" r:id="rId11"/>
    <p:sldId id="2147348977" r:id="rId12"/>
    <p:sldId id="2147348979" r:id="rId13"/>
    <p:sldId id="2147348987" r:id="rId14"/>
    <p:sldId id="2147348983" r:id="rId15"/>
    <p:sldId id="2147348984" r:id="rId16"/>
    <p:sldId id="2147348986" r:id="rId17"/>
    <p:sldId id="2147348985" r:id="rId18"/>
    <p:sldId id="3428" r:id="rId19"/>
  </p:sldIdLst>
  <p:sldSz cx="14630400" cy="8229600"/>
  <p:notesSz cx="6858000" cy="9144000"/>
  <p:embeddedFontLst>
    <p:embeddedFont>
      <p:font typeface="Metric" panose="020B0604020202020204" charset="0"/>
      <p:regular r:id="rId22"/>
      <p:bold r:id="rId23"/>
      <p:italic r:id="rId24"/>
      <p:boldItalic r:id="rId25"/>
    </p:embeddedFont>
    <p:embeddedFont>
      <p:font typeface="Metric Bold" panose="020B0604020202020204" charset="0"/>
      <p:regular r:id="rId26"/>
      <p:bold r:id="rId27"/>
      <p:italic r:id="rId28"/>
      <p:boldItalic r:id="rId29"/>
    </p:embeddedFont>
    <p:embeddedFont>
      <p:font typeface="Metric Medium" panose="020B0603030202060203" charset="0"/>
      <p:regular r:id="rId30"/>
      <p:italic r:id="rId31"/>
    </p:embeddedFont>
    <p:embeddedFont>
      <p:font typeface="Metric Semibold" panose="020B0703030202060203" charset="0"/>
      <p:regular r:id="rId32"/>
      <p:bold r:id="rId33"/>
      <p:italic r:id="rId34"/>
      <p:boldItalic r:id="rId35"/>
    </p:embeddedFont>
    <p:embeddedFont>
      <p:font typeface="PT Serif" panose="020A0603040505020204" pitchFamily="18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L="0" marR="0" indent="0" algn="l" defTabSz="10972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1pPr>
    <a:lvl2pPr marL="0" marR="0" indent="54864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2pPr>
    <a:lvl3pPr marL="0" marR="0" indent="109728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3pPr>
    <a:lvl4pPr marL="0" marR="0" indent="164592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4pPr>
    <a:lvl5pPr marL="0" marR="0" indent="219456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5pPr>
    <a:lvl6pPr marL="0" marR="0" indent="274320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6pPr>
    <a:lvl7pPr marL="0" marR="0" indent="329184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7pPr>
    <a:lvl8pPr marL="0" marR="0" indent="384048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8pPr>
    <a:lvl9pPr marL="0" marR="0" indent="4389120" algn="l" defTabSz="10972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4CF617-D0A1-8458-7665-16F592E8054A}" name="Elyssa Levine" initials="EL" userId="S::elevine@athenahealth.com::db48c3ff-b144-4fcb-a92d-7b81c0a10e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a Brochu" initials="BB" lastIdx="11" clrIdx="0">
    <p:extLst>
      <p:ext uri="{19B8F6BF-5375-455C-9EA6-DF929625EA0E}">
        <p15:presenceInfo xmlns:p15="http://schemas.microsoft.com/office/powerpoint/2012/main" userId="S::bbrochu@athenahealth.com::07571846-3bdf-432d-885c-a6ec0c3564ef" providerId="AD"/>
      </p:ext>
    </p:extLst>
  </p:cmAuthor>
  <p:cmAuthor id="2" name="Emily Helenius" initials="EH" lastIdx="3" clrIdx="1">
    <p:extLst>
      <p:ext uri="{19B8F6BF-5375-455C-9EA6-DF929625EA0E}">
        <p15:presenceInfo xmlns:p15="http://schemas.microsoft.com/office/powerpoint/2012/main" userId="S::ehelenius@athenahealth.com::123c917c-971e-486f-b42c-07efc18c3146" providerId="AD"/>
      </p:ext>
    </p:extLst>
  </p:cmAuthor>
  <p:cmAuthor id="3" name="Molly Millette" initials="MM" lastIdx="15" clrIdx="2">
    <p:extLst>
      <p:ext uri="{19B8F6BF-5375-455C-9EA6-DF929625EA0E}">
        <p15:presenceInfo xmlns:p15="http://schemas.microsoft.com/office/powerpoint/2012/main" userId="S::mmillette@athenahealth.com::c16c2099-7667-4624-9df5-dc9e83a2e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6B"/>
    <a:srgbClr val="FF9066"/>
    <a:srgbClr val="0D93B2"/>
    <a:srgbClr val="00A4C0"/>
    <a:srgbClr val="0F1F38"/>
    <a:srgbClr val="EDEDED"/>
    <a:srgbClr val="102037"/>
    <a:srgbClr val="0193B2"/>
    <a:srgbClr val="0D1D38"/>
    <a:srgbClr val="00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321F3-2CD7-AE37-3F97-18F0D67F802F}" v="11" dt="2024-04-23T18:05:42.274"/>
    <p1510:client id="{540EAA1E-AD69-36F8-95C4-4E50E5738DDA}" v="355" dt="2024-04-23T18:07:50.633"/>
    <p1510:client id="{57DF0E50-6396-7F20-5A29-1B9BE97B92A8}" v="437" dt="2024-04-24T14:19:35.614"/>
    <p1510:client id="{6BBC620B-954B-B54B-9F1C-1E7E83B7B0A3}" v="523" dt="2024-04-23T15:29:39.349"/>
    <p1510:client id="{6D4803AE-AF2E-F51A-4DB9-766F595AFBC4}" v="445" dt="2024-04-23T18:26:16.754"/>
    <p1510:client id="{921358C0-39B5-3971-F6E7-751527291859}" v="59" dt="2024-04-23T14:51:33.279"/>
    <p1510:client id="{B107589D-9AE4-9717-5374-18F7F047EECC}" v="10" dt="2024-04-23T18:16:32.538"/>
    <p1510:client id="{EBC0F3A3-C88E-AC33-A9F4-FFC814EC22C3}" v="553" dt="2024-04-23T15:44:19.4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70AD47"/>
          </a:solidFill>
        </a:fill>
      </a:tcStyle>
    </a:firstCol>
    <a:la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70AD47"/>
          </a:solidFill>
        </a:fill>
      </a:tcStyle>
    </a:lastRow>
    <a:fir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hueOff val="-13060464"/>
              <a:satOff val="-57333"/>
              <a:lumOff val="85294"/>
            </a:schemeClr>
          </a:solidFill>
        </a:fill>
      </a:tcStyle>
    </a:band2H>
    <a:firstCol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e-Bold"/>
          <a:ea typeface="Calibre-Bold"/>
          <a:cs typeface="Calibre-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3060464"/>
              <a:satOff val="-57333"/>
              <a:lumOff val="85294"/>
            </a:schemeClr>
          </a:solidFill>
        </a:fill>
      </a:tcStyle>
    </a:lastRow>
    <a:fir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e-Bold"/>
          <a:ea typeface="Calibre-Bold"/>
          <a:cs typeface="Calibre-Bold"/>
        </a:font>
        <a:schemeClr val="accent6">
          <a:hueOff val="-13060464"/>
          <a:satOff val="-57333"/>
          <a:lumOff val="85294"/>
        </a:schemeClr>
      </a:tcTxStyle>
      <a:tcStyle>
        <a:tcBdr>
          <a:lef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3060464"/>
                  <a:satOff val="-57333"/>
                  <a:lumOff val="85294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hueOff val="-13060464"/>
              <a:satOff val="-57333"/>
              <a:lumOff val="85294"/>
            </a:schemeClr>
          </a:solidFill>
        </a:fill>
      </a:tcStyle>
    </a:band2H>
    <a:firstCol>
      <a:tcTxStyle b="on" i="off">
        <a:font>
          <a:latin typeface="Calibre-Bold"/>
          <a:ea typeface="Calibre-Bold"/>
          <a:cs typeface="Calibre-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e-Bold"/>
          <a:ea typeface="Calibre-Bold"/>
          <a:cs typeface="Calibre-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e-Bold"/>
          <a:ea typeface="Calibre-Bold"/>
          <a:cs typeface="Calibre-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8.fntdata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6E0619-7EFB-2037-EC27-50B40C670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3AC2A-6F48-F1F3-0388-0E0C35EF2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A4B9-4A56-1F4A-8F8B-D002E3874BB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408C9-B343-D7E0-6E4A-E0365D80AA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9548C-FB53-2700-9646-43484591BB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902B-6D21-ED41-AD36-B001FB40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40" b="0" i="0">
        <a:latin typeface="Source Sans Pro" panose="020B0503030403020204" pitchFamily="34" charset="0"/>
        <a:ea typeface="+mn-ea"/>
        <a:cs typeface="+mn-cs"/>
        <a:sym typeface="Calibre"/>
      </a:defRPr>
    </a:lvl1pPr>
    <a:lvl2pPr indent="274320" latinLnBrk="0">
      <a:defRPr sz="1440">
        <a:latin typeface="+mn-lt"/>
        <a:ea typeface="+mn-ea"/>
        <a:cs typeface="+mn-cs"/>
        <a:sym typeface="Calibre"/>
      </a:defRPr>
    </a:lvl2pPr>
    <a:lvl3pPr indent="548640" latinLnBrk="0">
      <a:defRPr sz="1440">
        <a:latin typeface="+mn-lt"/>
        <a:ea typeface="+mn-ea"/>
        <a:cs typeface="+mn-cs"/>
        <a:sym typeface="Calibre"/>
      </a:defRPr>
    </a:lvl3pPr>
    <a:lvl4pPr indent="822960" latinLnBrk="0">
      <a:defRPr sz="1440">
        <a:latin typeface="+mn-lt"/>
        <a:ea typeface="+mn-ea"/>
        <a:cs typeface="+mn-cs"/>
        <a:sym typeface="Calibre"/>
      </a:defRPr>
    </a:lvl4pPr>
    <a:lvl5pPr indent="1097280" latinLnBrk="0">
      <a:defRPr sz="1440">
        <a:latin typeface="+mn-lt"/>
        <a:ea typeface="+mn-ea"/>
        <a:cs typeface="+mn-cs"/>
        <a:sym typeface="Calibre"/>
      </a:defRPr>
    </a:lvl5pPr>
    <a:lvl6pPr indent="1371600" latinLnBrk="0">
      <a:defRPr sz="1440">
        <a:latin typeface="+mn-lt"/>
        <a:ea typeface="+mn-ea"/>
        <a:cs typeface="+mn-cs"/>
        <a:sym typeface="Calibre"/>
      </a:defRPr>
    </a:lvl6pPr>
    <a:lvl7pPr indent="1645920" latinLnBrk="0">
      <a:defRPr sz="1440">
        <a:latin typeface="+mn-lt"/>
        <a:ea typeface="+mn-ea"/>
        <a:cs typeface="+mn-cs"/>
        <a:sym typeface="Calibre"/>
      </a:defRPr>
    </a:lvl7pPr>
    <a:lvl8pPr indent="1920240" latinLnBrk="0">
      <a:defRPr sz="1440">
        <a:latin typeface="+mn-lt"/>
        <a:ea typeface="+mn-ea"/>
        <a:cs typeface="+mn-cs"/>
        <a:sym typeface="Calibre"/>
      </a:defRPr>
    </a:lvl8pPr>
    <a:lvl9pPr indent="2194560" latinLnBrk="0">
      <a:defRPr sz="1440">
        <a:latin typeface="+mn-lt"/>
        <a:ea typeface="+mn-ea"/>
        <a:cs typeface="+mn-cs"/>
        <a:sym typeface="Calibr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8231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77816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29670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37525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371025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75174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50579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6774400C-9B10-1561-6ACE-C738DD69B80C}"/>
              </a:ext>
            </a:extLst>
          </p:cNvPr>
          <p:cNvPicPr preferRelativeResize="0"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31" y="247393"/>
            <a:ext cx="479387" cy="47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0526891E-7633-AB50-1F50-C28937804D0C}"/>
              </a:ext>
            </a:extLst>
          </p:cNvPr>
          <p:cNvPicPr preferRelativeResize="0"/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41" y="3505449"/>
            <a:ext cx="6499773" cy="1218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6B1E52-F03E-FC98-2ADB-F773B2EE91F2}"/>
              </a:ext>
            </a:extLst>
          </p:cNvPr>
          <p:cNvCxnSpPr>
            <a:cxnSpLocks/>
          </p:cNvCxnSpPr>
          <p:nvPr userDrawn="1"/>
        </p:nvCxnSpPr>
        <p:spPr>
          <a:xfrm>
            <a:off x="680925" y="843969"/>
            <a:ext cx="0" cy="688715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9074C47-35C9-6817-CE68-31D35C633C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46" y="4967478"/>
            <a:ext cx="3339681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Source Sans Pro SemiBold"/>
              </a:defRPr>
            </a:lvl1pPr>
            <a:lvl2pPr>
              <a:defRPr sz="1200">
                <a:latin typeface="Montserrat" pitchFamily="2" charset="77"/>
              </a:defRPr>
            </a:lvl2pPr>
            <a:lvl3pPr>
              <a:defRPr sz="1200">
                <a:latin typeface="Montserrat" pitchFamily="2" charset="77"/>
              </a:defRPr>
            </a:lvl3pPr>
            <a:lvl4pPr>
              <a:defRPr sz="1200">
                <a:latin typeface="Montserrat" pitchFamily="2" charset="77"/>
              </a:defRPr>
            </a:lvl4pPr>
            <a:lvl5pPr>
              <a:defRPr sz="1200">
                <a:latin typeface="Montserrat" pitchFamily="2" charset="77"/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41216F8-F3B4-E320-2887-13FE16CE51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137" y="7810997"/>
            <a:ext cx="982109" cy="35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MM/DD/YY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A4909-1867-778F-68F5-D5E7455BFF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300" y="1"/>
            <a:ext cx="10446658" cy="822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46236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254E97-484A-D5A9-C2E0-951A997541A9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09ABD4-E28C-FBC2-2355-E2AA316CC36B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214B355-6042-0403-102A-5461C7C879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5724" y="2650794"/>
            <a:ext cx="12445482" cy="4339650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lang="en-US" sz="1800" b="0" i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548640" indent="0">
              <a:buNone/>
              <a:defRPr sz="2000"/>
            </a:lvl2pPr>
            <a:lvl3pPr marL="1097280" indent="0">
              <a:buNone/>
              <a:defRPr sz="2000"/>
            </a:lvl3pPr>
            <a:lvl4pPr marL="1645920" indent="0">
              <a:buNone/>
              <a:defRPr sz="2000"/>
            </a:lvl4pPr>
            <a:lvl5pPr marL="2194560" indent="0">
              <a:buNone/>
              <a:defRPr sz="2000"/>
            </a:lvl5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Tincidunt</a:t>
            </a:r>
            <a:r>
              <a:rPr lang="en-US"/>
              <a:t> vitae semper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In vitae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sed.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integer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vel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gravida in fermentum et </a:t>
            </a:r>
            <a:r>
              <a:rPr lang="en-US" err="1"/>
              <a:t>sollicitudin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.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Massa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vestibulum </a:t>
            </a:r>
            <a:r>
              <a:rPr lang="en-US" err="1"/>
              <a:t>morbi</a:t>
            </a:r>
            <a:r>
              <a:rPr lang="en-US"/>
              <a:t>. Purus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sed nisi. </a:t>
            </a:r>
            <a:r>
              <a:rPr lang="en-US" err="1"/>
              <a:t>Sagittis</a:t>
            </a:r>
            <a:r>
              <a:rPr lang="en-US"/>
              <a:t> vitae et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diam </a:t>
            </a:r>
            <a:r>
              <a:rPr lang="en-US" err="1"/>
              <a:t>quam</a:t>
            </a:r>
            <a:r>
              <a:rPr lang="en-US"/>
              <a:t>.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id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Sed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dui.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vivamus</a:t>
            </a:r>
            <a:r>
              <a:rPr lang="en-US"/>
              <a:t> at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dictum. At in </a:t>
            </a:r>
            <a:r>
              <a:rPr lang="en-US" err="1"/>
              <a:t>tellus</a:t>
            </a:r>
            <a:r>
              <a:rPr lang="en-US"/>
              <a:t> integer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Non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lacinia at </a:t>
            </a:r>
            <a:r>
              <a:rPr lang="en-US" err="1"/>
              <a:t>quis</a:t>
            </a:r>
            <a:r>
              <a:rPr lang="en-US"/>
              <a:t>.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Massa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  <a:r>
              <a:rPr lang="en-US" err="1"/>
              <a:t>Arcu</a:t>
            </a:r>
            <a:r>
              <a:rPr lang="en-US"/>
              <a:t>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pulvinar. Mi tempus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gravida cum.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diam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 dui.</a:t>
            </a:r>
            <a:br>
              <a:rPr lang="en-US"/>
            </a:br>
            <a:br>
              <a:rPr lang="en-US"/>
            </a:br>
            <a:r>
              <a:rPr lang="en-US"/>
              <a:t>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ipsum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Sed </a:t>
            </a:r>
            <a:r>
              <a:rPr lang="en-US" err="1"/>
              <a:t>viverra</a:t>
            </a:r>
            <a:r>
              <a:rPr lang="en-US"/>
              <a:t> ipsum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Id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vitae. Sem integer vitae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volutpat</a:t>
            </a:r>
            <a:r>
              <a:rPr lang="en-US"/>
              <a:t>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in. 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eros.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sed tempus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8ADEE221-B996-C8EA-E83F-1DA8111620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5724" y="1279194"/>
            <a:ext cx="12445482" cy="1126462"/>
          </a:xfrm>
          <a:prstGeom prst="rect">
            <a:avLst/>
          </a:prstGeom>
        </p:spPr>
        <p:txBody>
          <a:bodyPr lIns="91440" tIns="91440" bIns="91440" anchor="ctr">
            <a:noAutofit/>
          </a:bodyPr>
          <a:lstStyle>
            <a:lvl1pPr marL="0" marR="0" indent="0" algn="l" defTabSz="10972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cap="none" spc="0">
                <a:solidFill>
                  <a:schemeClr val="bg1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0314D79-6A68-778F-710A-3D353D0EC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81236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2932FB-1BA0-ED4B-827E-42B73CA2E79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B3B9C-EE36-9148-B8F0-361438158E30}"/>
              </a:ext>
            </a:extLst>
          </p:cNvPr>
          <p:cNvSpPr/>
          <p:nvPr userDrawn="1"/>
        </p:nvSpPr>
        <p:spPr>
          <a:xfrm flipH="1">
            <a:off x="0" y="0"/>
            <a:ext cx="12466320" cy="8229600"/>
          </a:xfrm>
          <a:prstGeom prst="rect">
            <a:avLst/>
          </a:prstGeom>
          <a:gradFill>
            <a:gsLst>
              <a:gs pos="69000">
                <a:schemeClr val="tx1">
                  <a:alpha val="50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67464" hangingPunct="1">
              <a:defRPr/>
            </a:pPr>
            <a:endParaRPr lang="en-US" sz="3120" b="0" i="0" kern="120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64DBA5E5-F160-5346-A6D3-3C4C32F418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Your left-</a:t>
            </a:r>
            <a:br>
              <a:rPr lang="en-US"/>
            </a:br>
            <a:r>
              <a:rPr lang="en-US"/>
              <a:t>aligned, slide</a:t>
            </a:r>
            <a:br>
              <a:rPr lang="en-US"/>
            </a:br>
            <a:r>
              <a:rPr lang="en-US"/>
              <a:t>content here.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52872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E31BBB8-8333-681E-39AD-FED949003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1" cy="822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4FBD99-6990-4D4C-8CD2-BA2F79BD486E}"/>
              </a:ext>
            </a:extLst>
          </p:cNvPr>
          <p:cNvSpPr/>
          <p:nvPr userDrawn="1"/>
        </p:nvSpPr>
        <p:spPr>
          <a:xfrm flipH="1">
            <a:off x="0" y="0"/>
            <a:ext cx="10071462" cy="8229600"/>
          </a:xfrm>
          <a:prstGeom prst="rect">
            <a:avLst/>
          </a:prstGeom>
          <a:gradFill>
            <a:gsLst>
              <a:gs pos="48000">
                <a:schemeClr val="tx1">
                  <a:alpha val="38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67464" hangingPunct="1">
              <a:defRPr/>
            </a:pPr>
            <a:endParaRPr lang="en-US" sz="3120" b="0" i="0" kern="120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D7156029-476F-495C-E00D-09CBD1641D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Your left-</a:t>
            </a:r>
            <a:br>
              <a:rPr lang="en-US"/>
            </a:br>
            <a:r>
              <a:rPr lang="en-US"/>
              <a:t>aligned, slide</a:t>
            </a:r>
            <a:br>
              <a:rPr lang="en-US"/>
            </a:br>
            <a:r>
              <a:rPr lang="en-US"/>
              <a:t>content here.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64985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19FBF-3577-FED1-B7C2-E20554E9F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518C43-BE67-AA97-472D-8ED8B20D67F9}"/>
              </a:ext>
            </a:extLst>
          </p:cNvPr>
          <p:cNvSpPr/>
          <p:nvPr userDrawn="1"/>
        </p:nvSpPr>
        <p:spPr>
          <a:xfrm flipH="1">
            <a:off x="0" y="0"/>
            <a:ext cx="10071462" cy="8229600"/>
          </a:xfrm>
          <a:prstGeom prst="rect">
            <a:avLst/>
          </a:prstGeom>
          <a:gradFill>
            <a:gsLst>
              <a:gs pos="48000">
                <a:schemeClr val="tx1">
                  <a:alpha val="38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67464" hangingPunct="1">
              <a:defRPr/>
            </a:pPr>
            <a:endParaRPr lang="en-US" sz="3120" b="0" i="0" kern="120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54B2AFB5-D637-0536-B4F1-B04D207F917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Your left-</a:t>
            </a:r>
            <a:br>
              <a:rPr lang="en-US"/>
            </a:br>
            <a:r>
              <a:rPr lang="en-US"/>
              <a:t>aligned, slide</a:t>
            </a:r>
            <a:br>
              <a:rPr lang="en-US"/>
            </a:br>
            <a:r>
              <a:rPr lang="en-US"/>
              <a:t>content here.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1441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87552" y="804672"/>
            <a:ext cx="12445482" cy="1126462"/>
          </a:xfrm>
          <a:prstGeom prst="rect">
            <a:avLst/>
          </a:prstGeom>
        </p:spPr>
        <p:txBody>
          <a:bodyPr lIns="91440" tIns="91440" bIns="91440" anchor="ctr">
            <a:noAutofit/>
          </a:bodyPr>
          <a:lstStyle>
            <a:lvl1pPr marL="0" marR="0" indent="0" algn="l" defTabSz="10972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cap="none" spc="0">
                <a:solidFill>
                  <a:schemeClr val="accent2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3D9F90-0B71-0548-AB05-C7A2C9104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D70AED6-050C-DD4F-9838-C50090CF0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7552" y="2176272"/>
            <a:ext cx="12445482" cy="4339650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lang="en-US" sz="1800" b="0" i="0" smtClean="0">
                <a:solidFill>
                  <a:schemeClr val="accent1"/>
                </a:solidFill>
                <a:effectLst/>
                <a:latin typeface="Source Sans Pro" panose="020B0503030403020204" pitchFamily="34" charset="0"/>
              </a:defRPr>
            </a:lvl1pPr>
            <a:lvl2pPr marL="548640" indent="0">
              <a:buNone/>
              <a:defRPr sz="2000"/>
            </a:lvl2pPr>
            <a:lvl3pPr marL="1097280" indent="0">
              <a:buNone/>
              <a:defRPr sz="2000"/>
            </a:lvl3pPr>
            <a:lvl4pPr marL="1645920" indent="0">
              <a:buNone/>
              <a:defRPr sz="2000"/>
            </a:lvl4pPr>
            <a:lvl5pPr marL="2194560" indent="0">
              <a:buNone/>
              <a:defRPr sz="2000"/>
            </a:lvl5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Tincidunt</a:t>
            </a:r>
            <a:r>
              <a:rPr lang="en-US"/>
              <a:t> vitae semper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In vitae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sed.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integer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vel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gravida in fermentum et </a:t>
            </a:r>
            <a:r>
              <a:rPr lang="en-US" err="1"/>
              <a:t>sollicitudin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.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Massa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vestibulum </a:t>
            </a:r>
            <a:r>
              <a:rPr lang="en-US" err="1"/>
              <a:t>morbi</a:t>
            </a:r>
            <a:r>
              <a:rPr lang="en-US"/>
              <a:t>. Purus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sed nisi. </a:t>
            </a:r>
            <a:r>
              <a:rPr lang="en-US" err="1"/>
              <a:t>Sagittis</a:t>
            </a:r>
            <a:r>
              <a:rPr lang="en-US"/>
              <a:t> vitae et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diam </a:t>
            </a:r>
            <a:r>
              <a:rPr lang="en-US" err="1"/>
              <a:t>quam</a:t>
            </a:r>
            <a:r>
              <a:rPr lang="en-US"/>
              <a:t>.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id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Sed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dui.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vivamus</a:t>
            </a:r>
            <a:r>
              <a:rPr lang="en-US"/>
              <a:t> at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dictum. At in </a:t>
            </a:r>
            <a:r>
              <a:rPr lang="en-US" err="1"/>
              <a:t>tellus</a:t>
            </a:r>
            <a:r>
              <a:rPr lang="en-US"/>
              <a:t> integer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Non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lacinia at </a:t>
            </a:r>
            <a:r>
              <a:rPr lang="en-US" err="1"/>
              <a:t>quis</a:t>
            </a:r>
            <a:r>
              <a:rPr lang="en-US"/>
              <a:t>.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Massa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  <a:r>
              <a:rPr lang="en-US" err="1"/>
              <a:t>Arcu</a:t>
            </a:r>
            <a:r>
              <a:rPr lang="en-US"/>
              <a:t>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pulvinar. Mi tempus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gravida cum.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diam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 dui.</a:t>
            </a:r>
            <a:br>
              <a:rPr lang="en-US"/>
            </a:br>
            <a:br>
              <a:rPr lang="en-US"/>
            </a:br>
            <a:r>
              <a:rPr lang="en-US"/>
              <a:t>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ipsum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Sed </a:t>
            </a:r>
            <a:r>
              <a:rPr lang="en-US" err="1"/>
              <a:t>viverra</a:t>
            </a:r>
            <a:r>
              <a:rPr lang="en-US"/>
              <a:t> ipsum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Id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vitae. Sem integer vitae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volutpat</a:t>
            </a:r>
            <a:r>
              <a:rPr lang="en-US"/>
              <a:t>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in. 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eros.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sed tempus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83193-6141-6C3F-E0B2-DA7A79A2401C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D347E-7759-2FA0-D044-C0D6FA9CD756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86B75B9-AA2D-2AE5-F736-4E7C08784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126188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- Title +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F0E76B68-77CB-5547-86C5-16FB067EF5D7}"/>
              </a:ext>
            </a:extLst>
          </p:cNvPr>
          <p:cNvSpPr/>
          <p:nvPr userDrawn="1"/>
        </p:nvSpPr>
        <p:spPr>
          <a:xfrm>
            <a:off x="2" y="0"/>
            <a:ext cx="14630399" cy="8229601"/>
          </a:xfrm>
          <a:prstGeom prst="rect">
            <a:avLst/>
          </a:prstGeom>
          <a:solidFill>
            <a:srgbClr val="01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7C13E-8FB7-BA0B-C6EE-8C13B6053CC8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00D6B980-2D7F-07B7-CD9D-22B3C20864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92459" y="948477"/>
            <a:ext cx="12445482" cy="1126462"/>
          </a:xfrm>
          <a:prstGeom prst="rect">
            <a:avLst/>
          </a:prstGeom>
        </p:spPr>
        <p:txBody>
          <a:bodyPr lIns="91440" tIns="91440" rIns="91440" bIns="91440" anchor="ctr">
            <a:spAutoFit/>
          </a:bodyPr>
          <a:lstStyle>
            <a:lvl1pPr>
              <a:lnSpc>
                <a:spcPct val="90000"/>
              </a:lnSpc>
              <a:defRPr sz="3400" b="1" i="0" cap="none" spc="0">
                <a:solidFill>
                  <a:srgbClr val="102038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58CBF99-DE22-D4D5-37E8-ED1E5F58C58C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58456" y="2249424"/>
            <a:ext cx="6462700" cy="1774845"/>
          </a:xfrm>
          <a:prstGeom prst="rect">
            <a:avLst/>
          </a:prstGeom>
        </p:spPr>
        <p:txBody>
          <a:bodyPr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560009-F8C0-3791-EE12-C22883E517E6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D24C9F4-F826-83D5-CA29-8AED23667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279881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NIGHT - Title +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F0E76B68-77CB-5547-86C5-16FB067EF5D7}"/>
              </a:ext>
            </a:extLst>
          </p:cNvPr>
          <p:cNvSpPr/>
          <p:nvPr userDrawn="1"/>
        </p:nvSpPr>
        <p:spPr>
          <a:xfrm>
            <a:off x="2" y="0"/>
            <a:ext cx="14630399" cy="822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58456" y="877824"/>
            <a:ext cx="12445482" cy="1126462"/>
          </a:xfrm>
          <a:prstGeom prst="rect">
            <a:avLst/>
          </a:prstGeom>
        </p:spPr>
        <p:txBody>
          <a:bodyPr lIns="91440" tIns="91440" rIns="91440" bIns="91440" anchor="ctr">
            <a:spAutoFit/>
          </a:bodyPr>
          <a:lstStyle>
            <a:lvl1pPr>
              <a:lnSpc>
                <a:spcPct val="90000"/>
              </a:lnSpc>
              <a:defRPr sz="3400" b="1" i="0" cap="none" spc="0">
                <a:solidFill>
                  <a:schemeClr val="bg1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58456" y="2249424"/>
            <a:ext cx="6462700" cy="1774845"/>
          </a:xfrm>
          <a:prstGeom prst="rect">
            <a:avLst/>
          </a:prstGeom>
        </p:spPr>
        <p:txBody>
          <a:bodyPr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CBCA5-7090-719B-3988-2E796542E47C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1F9A88-FF7C-4046-03AA-A4C29987829D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09D4EB1-D3A3-5ABE-668B-990FD7F7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5568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- Title +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928BFBE3-390A-B148-A253-FCF175F5213E}"/>
              </a:ext>
            </a:extLst>
          </p:cNvPr>
          <p:cNvSpPr/>
          <p:nvPr userDrawn="1"/>
        </p:nvSpPr>
        <p:spPr>
          <a:xfrm>
            <a:off x="2" y="1"/>
            <a:ext cx="7315199" cy="8229600"/>
          </a:xfrm>
          <a:prstGeom prst="rect">
            <a:avLst/>
          </a:prstGeom>
          <a:solidFill>
            <a:srgbClr val="01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28357" y="1722838"/>
            <a:ext cx="5943600" cy="1597360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>
              <a:lnSpc>
                <a:spcPct val="90000"/>
              </a:lnSpc>
              <a:defRPr sz="3400" b="1" i="0" cap="none" spc="0">
                <a:solidFill>
                  <a:schemeClr val="bg1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three lines, here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28357" y="3484773"/>
            <a:ext cx="59436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C851F-327C-074C-BC37-04D03D7E78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38" y="1709928"/>
            <a:ext cx="52070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>
              <a:defRPr lang="en-US"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6132E-9B1B-6920-800F-29695F07EFAE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CD713-B768-F8CC-1CF3-D72B833242A9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5C3B2F-8909-1202-46C7-45F87672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341027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NIGHT - Title +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928BFBE3-390A-B148-A253-FCF175F5213E}"/>
              </a:ext>
            </a:extLst>
          </p:cNvPr>
          <p:cNvSpPr/>
          <p:nvPr userDrawn="1"/>
        </p:nvSpPr>
        <p:spPr>
          <a:xfrm>
            <a:off x="2" y="1"/>
            <a:ext cx="7315199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599471-13DB-C84D-A48E-714AD1CBD8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38" y="1709928"/>
            <a:ext cx="52070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>
              <a:defRPr lang="en-US"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1B30D5-9B61-F55B-66C2-D917A34A6A0A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1EAF02A5-0A9A-EF5C-D122-2CAABA74C6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8357" y="1722838"/>
            <a:ext cx="5943600" cy="1597360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>
              <a:lnSpc>
                <a:spcPct val="90000"/>
              </a:lnSpc>
              <a:defRPr sz="3400" b="1" i="0" cap="none" spc="0">
                <a:solidFill>
                  <a:schemeClr val="bg1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three lines, here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283557B3-46DE-2214-7922-FB426BFCF415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28357" y="3484773"/>
            <a:ext cx="59436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38B8C-7938-90B8-B8E9-803C49587769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E591948-01D1-A8BC-5918-41FBB886D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455270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NIGHT - Title +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F4B7F9-1921-7848-9DC1-125F066E27A5}"/>
              </a:ext>
            </a:extLst>
          </p:cNvPr>
          <p:cNvSpPr/>
          <p:nvPr userDrawn="1"/>
        </p:nvSpPr>
        <p:spPr>
          <a:xfrm>
            <a:off x="8831578" y="0"/>
            <a:ext cx="5798822" cy="82296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3" tIns="54863" rIns="54863" bIns="54863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2D6A-6D60-9E40-A32C-1ABECA2CB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822960"/>
            <a:ext cx="7647976" cy="1597360"/>
          </a:xfrm>
          <a:prstGeom prst="rect">
            <a:avLst/>
          </a:prstGeom>
          <a:ln w="12700">
            <a:miter lim="400000"/>
          </a:ln>
        </p:spPr>
        <p:txBody>
          <a:bodyPr lIns="91440" tIns="91440" rIns="91440" bIns="91440" anchor="ctr">
            <a:noAutofit/>
          </a:bodyPr>
          <a:lstStyle>
            <a:lvl1pPr>
              <a:defRPr lang="en-US" sz="3400" b="1" i="0" cap="none" spc="0" dirty="0">
                <a:solidFill>
                  <a:schemeClr val="accent2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Your radically simple, refreshingly candid, left-aligned, 34-point slide title, kept at no more than three lines,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FB74F-D3E1-1742-84DA-4A5EC692CF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04" y="2560320"/>
            <a:ext cx="7646987" cy="336232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>
              <a:defRPr lang="en-US" sz="1800" b="0" i="0" smtClean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>
              <a:defRPr lang="en-US" sz="180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B9BF6-9919-8995-802A-85DFD9F829DF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FB619-B7F0-49D1-3DEF-4B6DAB41D4C2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629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0526891E-7633-AB50-1F50-C28937804D0C}"/>
              </a:ext>
            </a:extLst>
          </p:cNvPr>
          <p:cNvPicPr preferRelativeResize="0"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41" y="3508889"/>
            <a:ext cx="6499773" cy="1211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6B1E52-F03E-FC98-2ADB-F773B2EE91F2}"/>
              </a:ext>
            </a:extLst>
          </p:cNvPr>
          <p:cNvCxnSpPr>
            <a:cxnSpLocks/>
          </p:cNvCxnSpPr>
          <p:nvPr userDrawn="1"/>
        </p:nvCxnSpPr>
        <p:spPr>
          <a:xfrm>
            <a:off x="680925" y="843969"/>
            <a:ext cx="0" cy="6887151"/>
          </a:xfrm>
          <a:prstGeom prst="line">
            <a:avLst/>
          </a:prstGeom>
          <a:noFill/>
          <a:ln w="12700" cap="flat">
            <a:solidFill>
              <a:srgbClr val="10203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2E78D8-517F-D516-DDD4-B2BE263E0D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46" y="4967478"/>
            <a:ext cx="3339681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02037"/>
                </a:solidFill>
                <a:latin typeface="Source Sans Pro SemiBold"/>
              </a:defRPr>
            </a:lvl1pPr>
            <a:lvl2pPr>
              <a:defRPr sz="1200">
                <a:latin typeface="Montserrat" pitchFamily="2" charset="77"/>
              </a:defRPr>
            </a:lvl2pPr>
            <a:lvl3pPr>
              <a:defRPr sz="1200">
                <a:latin typeface="Montserrat" pitchFamily="2" charset="77"/>
              </a:defRPr>
            </a:lvl3pPr>
            <a:lvl4pPr>
              <a:defRPr sz="1200">
                <a:latin typeface="Montserrat" pitchFamily="2" charset="77"/>
              </a:defRPr>
            </a:lvl4pPr>
            <a:lvl5pPr>
              <a:defRPr sz="1200">
                <a:latin typeface="Montserrat" pitchFamily="2" charset="77"/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CB1A2E-07E5-FA41-9821-FA441B080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137" y="7810997"/>
            <a:ext cx="982109" cy="35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102037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MM/DD/YY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650DE-D28C-7FF6-4D2C-84F44DD106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300" y="1"/>
            <a:ext cx="10446658" cy="8229600"/>
          </a:xfrm>
          <a:prstGeom prst="rect">
            <a:avLst/>
          </a:prstGeom>
          <a:effectLst/>
        </p:spPr>
      </p:pic>
      <p:pic>
        <p:nvPicPr>
          <p:cNvPr id="3" name="Google Shape;56;p13">
            <a:extLst>
              <a:ext uri="{FF2B5EF4-FFF2-40B4-BE49-F238E27FC236}">
                <a16:creationId xmlns:a16="http://schemas.microsoft.com/office/drawing/2014/main" id="{2ABFF4C9-7BA4-6BC7-DE22-9DF2BD078733}"/>
              </a:ext>
            </a:extLst>
          </p:cNvPr>
          <p:cNvPicPr preferRelativeResize="0"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31" y="247393"/>
            <a:ext cx="479387" cy="47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6267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hone screen">
            <a:extLst>
              <a:ext uri="{FF2B5EF4-FFF2-40B4-BE49-F238E27FC236}">
                <a16:creationId xmlns:a16="http://schemas.microsoft.com/office/drawing/2014/main" id="{CD50C1AF-F294-F94A-B11F-A96171DA9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62" y="130101"/>
            <a:ext cx="3527528" cy="76450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3321D59-8696-3143-A94B-4F7B5C6FBD90}"/>
              </a:ext>
            </a:extLst>
          </p:cNvPr>
          <p:cNvSpPr/>
          <p:nvPr userDrawn="1"/>
        </p:nvSpPr>
        <p:spPr>
          <a:xfrm>
            <a:off x="5099271" y="2657868"/>
            <a:ext cx="3392424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Text Placeholder 57">
            <a:extLst>
              <a:ext uri="{FF2B5EF4-FFF2-40B4-BE49-F238E27FC236}">
                <a16:creationId xmlns:a16="http://schemas.microsoft.com/office/drawing/2014/main" id="{B958960E-F7EE-5C40-B546-DE7CDF44BC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657" y="2708738"/>
            <a:ext cx="3259651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ACA9716-6AFB-4545-B9B3-171EB0CC3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11496" y="6199236"/>
            <a:ext cx="2743200" cy="424732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1588E49-AD43-A449-8A9B-0F8AB9D082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1496" y="6610102"/>
            <a:ext cx="2743200" cy="84946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incididunit</a:t>
            </a:r>
            <a:r>
              <a:rPr lang="en-US"/>
              <a:t>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B7B7B9F-8068-CF48-BCB6-83C0BF97C5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3880" y="6207487"/>
            <a:ext cx="2743200" cy="424732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4111644-72F3-B140-B05E-4720728316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83880" y="6618353"/>
            <a:ext cx="2743200" cy="84946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incididunit</a:t>
            </a:r>
            <a:r>
              <a:rPr lang="en-US"/>
              <a:t>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F987375-2DFF-A546-B330-BEF640870E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56264" y="6207487"/>
            <a:ext cx="2743200" cy="424732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1CDDA65D-7599-1742-B77C-AE093DD033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56264" y="6618353"/>
            <a:ext cx="2743200" cy="84946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incididunit</a:t>
            </a:r>
            <a:r>
              <a:rPr lang="en-US"/>
              <a:t>.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9F80A3B2-CD47-A34D-AE8A-05410F3676B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9270" y="3291840"/>
            <a:ext cx="7324071" cy="655564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>
              <a:buNone/>
              <a:defRPr sz="3400" b="1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Simple, 34-point, content header example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E577C90E-7F24-AB4C-9115-D07FC4449D0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9050" y="4190849"/>
            <a:ext cx="8900414" cy="1292662"/>
          </a:xfrm>
          <a:prstGeom prst="rect">
            <a:avLst/>
          </a:prstGeom>
        </p:spPr>
        <p:txBody>
          <a:bodyPr wrap="square" tIns="91440" bIns="91440">
            <a:noAutofit/>
          </a:bodyPr>
          <a:lstStyle>
            <a:lvl1pPr marL="0" marR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. </a:t>
            </a:r>
          </a:p>
        </p:txBody>
      </p:sp>
      <p:sp>
        <p:nvSpPr>
          <p:cNvPr id="54" name="Picture Placeholder 14" descr="epocrates screen">
            <a:extLst>
              <a:ext uri="{FF2B5EF4-FFF2-40B4-BE49-F238E27FC236}">
                <a16:creationId xmlns:a16="http://schemas.microsoft.com/office/drawing/2014/main" id="{ADE11F63-7AE5-CC41-A98E-69567ACD6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65398" y="1101852"/>
            <a:ext cx="2670048" cy="6025896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78BF9-17F0-0AB5-A1EC-5E19CC3CC106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DEBFE-C3EB-9E1B-6985-69BD7DABB862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4F15F96-4F42-63ED-6516-9AFCC3C84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439419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- Content +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A3DB9-C8AD-7642-AF7B-A3FCAD4DC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760" y="2705773"/>
            <a:ext cx="2148840" cy="4657095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C5DC1C8-D8F0-3941-94E3-16322E9690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239" y="2417370"/>
            <a:ext cx="4937760" cy="3285307"/>
          </a:xfrm>
          <a:prstGeom prst="rect">
            <a:avLst/>
          </a:prstGeom>
        </p:spPr>
        <p:txBody>
          <a:bodyPr lIns="91440" tIns="91440" rIns="91440" bIns="91440"/>
          <a:lstStyle>
            <a:lvl1pPr marL="0" marR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magna.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4" name="Picture 23" descr="A hand holding a cellphone.">
            <a:extLst>
              <a:ext uri="{FF2B5EF4-FFF2-40B4-BE49-F238E27FC236}">
                <a16:creationId xmlns:a16="http://schemas.microsoft.com/office/drawing/2014/main" id="{F8CDEFCA-5058-124B-86FF-068BF422E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116" y="2417194"/>
            <a:ext cx="4915225" cy="5819887"/>
          </a:xfrm>
          <a:custGeom>
            <a:avLst/>
            <a:gdLst>
              <a:gd name="connsiteX0" fmla="*/ 2093222 w 4915225"/>
              <a:gd name="connsiteY0" fmla="*/ 290327 h 5819887"/>
              <a:gd name="connsiteX1" fmla="*/ 1859643 w 4915225"/>
              <a:gd name="connsiteY1" fmla="*/ 524755 h 5819887"/>
              <a:gd name="connsiteX2" fmla="*/ 1859643 w 4915225"/>
              <a:gd name="connsiteY2" fmla="*/ 4737627 h 5819887"/>
              <a:gd name="connsiteX3" fmla="*/ 2093222 w 4915225"/>
              <a:gd name="connsiteY3" fmla="*/ 4972055 h 5819887"/>
              <a:gd name="connsiteX4" fmla="*/ 3774904 w 4915225"/>
              <a:gd name="connsiteY4" fmla="*/ 4972055 h 5819887"/>
              <a:gd name="connsiteX5" fmla="*/ 4008483 w 4915225"/>
              <a:gd name="connsiteY5" fmla="*/ 4737627 h 5819887"/>
              <a:gd name="connsiteX6" fmla="*/ 4008483 w 4915225"/>
              <a:gd name="connsiteY6" fmla="*/ 524755 h 5819887"/>
              <a:gd name="connsiteX7" fmla="*/ 3774904 w 4915225"/>
              <a:gd name="connsiteY7" fmla="*/ 290327 h 5819887"/>
              <a:gd name="connsiteX8" fmla="*/ 3527827 w 4915225"/>
              <a:gd name="connsiteY8" fmla="*/ 290327 h 5819887"/>
              <a:gd name="connsiteX9" fmla="*/ 3527827 w 4915225"/>
              <a:gd name="connsiteY9" fmla="*/ 351963 h 5819887"/>
              <a:gd name="connsiteX10" fmla="*/ 3405909 w 4915225"/>
              <a:gd name="connsiteY10" fmla="*/ 474324 h 5819887"/>
              <a:gd name="connsiteX11" fmla="*/ 2462162 w 4915225"/>
              <a:gd name="connsiteY11" fmla="*/ 474324 h 5819887"/>
              <a:gd name="connsiteX12" fmla="*/ 2340244 w 4915225"/>
              <a:gd name="connsiteY12" fmla="*/ 351963 h 5819887"/>
              <a:gd name="connsiteX13" fmla="*/ 2340245 w 4915225"/>
              <a:gd name="connsiteY13" fmla="*/ 290327 h 5819887"/>
              <a:gd name="connsiteX14" fmla="*/ 0 w 4915225"/>
              <a:gd name="connsiteY14" fmla="*/ 0 h 5819887"/>
              <a:gd name="connsiteX15" fmla="*/ 4915225 w 4915225"/>
              <a:gd name="connsiteY15" fmla="*/ 0 h 5819887"/>
              <a:gd name="connsiteX16" fmla="*/ 4915225 w 4915225"/>
              <a:gd name="connsiteY16" fmla="*/ 5819887 h 5819887"/>
              <a:gd name="connsiteX17" fmla="*/ 0 w 4915225"/>
              <a:gd name="connsiteY17" fmla="*/ 5819887 h 581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5225" h="5819887">
                <a:moveTo>
                  <a:pt x="2093222" y="290327"/>
                </a:moveTo>
                <a:cubicBezTo>
                  <a:pt x="1964220" y="290327"/>
                  <a:pt x="1859643" y="395284"/>
                  <a:pt x="1859643" y="524755"/>
                </a:cubicBezTo>
                <a:lnTo>
                  <a:pt x="1859643" y="4737627"/>
                </a:lnTo>
                <a:cubicBezTo>
                  <a:pt x="1859643" y="4867098"/>
                  <a:pt x="1964220" y="4972055"/>
                  <a:pt x="2093222" y="4972055"/>
                </a:cubicBezTo>
                <a:lnTo>
                  <a:pt x="3774904" y="4972055"/>
                </a:lnTo>
                <a:cubicBezTo>
                  <a:pt x="3903906" y="4972055"/>
                  <a:pt x="4008483" y="4867098"/>
                  <a:pt x="4008483" y="4737627"/>
                </a:cubicBezTo>
                <a:lnTo>
                  <a:pt x="4008483" y="524755"/>
                </a:lnTo>
                <a:cubicBezTo>
                  <a:pt x="4008483" y="395284"/>
                  <a:pt x="3903906" y="290327"/>
                  <a:pt x="3774904" y="290327"/>
                </a:cubicBezTo>
                <a:lnTo>
                  <a:pt x="3527827" y="290327"/>
                </a:lnTo>
                <a:lnTo>
                  <a:pt x="3527827" y="351963"/>
                </a:lnTo>
                <a:cubicBezTo>
                  <a:pt x="3527827" y="419541"/>
                  <a:pt x="3473242" y="474324"/>
                  <a:pt x="3405909" y="474324"/>
                </a:cubicBezTo>
                <a:lnTo>
                  <a:pt x="2462162" y="474324"/>
                </a:lnTo>
                <a:cubicBezTo>
                  <a:pt x="2394828" y="474324"/>
                  <a:pt x="2340244" y="419541"/>
                  <a:pt x="2340244" y="351963"/>
                </a:cubicBezTo>
                <a:lnTo>
                  <a:pt x="2340245" y="290327"/>
                </a:lnTo>
                <a:close/>
                <a:moveTo>
                  <a:pt x="0" y="0"/>
                </a:moveTo>
                <a:lnTo>
                  <a:pt x="4915225" y="0"/>
                </a:lnTo>
                <a:lnTo>
                  <a:pt x="4915225" y="5819887"/>
                </a:lnTo>
                <a:lnTo>
                  <a:pt x="0" y="5819887"/>
                </a:lnTo>
                <a:close/>
              </a:path>
            </a:pathLst>
          </a:custGeom>
        </p:spPr>
      </p:pic>
      <p:sp>
        <p:nvSpPr>
          <p:cNvPr id="21" name="Picture Placeholder 14" descr="epocrates screen">
            <a:extLst>
              <a:ext uri="{FF2B5EF4-FFF2-40B4-BE49-F238E27FC236}">
                <a16:creationId xmlns:a16="http://schemas.microsoft.com/office/drawing/2014/main" id="{CFCAAA66-A43E-2E46-920A-BAB15BF1E8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8759" y="2712411"/>
            <a:ext cx="2148840" cy="466344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</a:t>
            </a:r>
          </a:p>
        </p:txBody>
      </p:sp>
      <p:sp>
        <p:nvSpPr>
          <p:cNvPr id="5" name="Google Shape;74;p15">
            <a:extLst>
              <a:ext uri="{FF2B5EF4-FFF2-40B4-BE49-F238E27FC236}">
                <a16:creationId xmlns:a16="http://schemas.microsoft.com/office/drawing/2014/main" id="{1BBEF26B-16FA-B446-91C4-C805B88E4565}"/>
              </a:ext>
            </a:extLst>
          </p:cNvPr>
          <p:cNvSpPr/>
          <p:nvPr userDrawn="1"/>
        </p:nvSpPr>
        <p:spPr>
          <a:xfrm>
            <a:off x="10305826" y="1"/>
            <a:ext cx="4324573" cy="8229600"/>
          </a:xfrm>
          <a:prstGeom prst="rect">
            <a:avLst/>
          </a:prstGeom>
          <a:solidFill>
            <a:srgbClr val="01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493F26-F19B-BD4F-B45A-30E3F1C559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60545" y="2627144"/>
            <a:ext cx="2879161" cy="0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6006C7-8658-EE4D-94DB-C4D39121F0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60545" y="5284284"/>
            <a:ext cx="2879161" cy="0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7DCB5767-B8D8-884E-B116-59773E2993D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C227AFC5-E40E-9749-A66E-30F33B30F79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78239" y="771450"/>
            <a:ext cx="9403042" cy="1126462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cap="none" spc="0">
                <a:solidFill>
                  <a:srgbClr val="102038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two lines, here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6B808C0-6867-2742-9CD3-549D686BA718}"/>
              </a:ext>
            </a:extLst>
          </p:cNvPr>
          <p:cNvSpPr/>
          <p:nvPr userDrawn="1"/>
        </p:nvSpPr>
        <p:spPr>
          <a:xfrm>
            <a:off x="11391907" y="640080"/>
            <a:ext cx="201643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Text Placeholder 57">
            <a:extLst>
              <a:ext uri="{FF2B5EF4-FFF2-40B4-BE49-F238E27FC236}">
                <a16:creationId xmlns:a16="http://schemas.microsoft.com/office/drawing/2014/main" id="{4F2DF410-A3F1-D649-8059-D1E4C8784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89713" y="640080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74555E-45AF-C64A-9F92-DE1A5DE8301D}"/>
              </a:ext>
            </a:extLst>
          </p:cNvPr>
          <p:cNvSpPr/>
          <p:nvPr userDrawn="1"/>
        </p:nvSpPr>
        <p:spPr>
          <a:xfrm>
            <a:off x="11391907" y="3090672"/>
            <a:ext cx="201643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Text Placeholder 57">
            <a:extLst>
              <a:ext uri="{FF2B5EF4-FFF2-40B4-BE49-F238E27FC236}">
                <a16:creationId xmlns:a16="http://schemas.microsoft.com/office/drawing/2014/main" id="{80459EB3-FF3D-FD45-B160-D292C6826E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89713" y="3090672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98901112-7BB4-C248-B1EA-E33B550885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923927" y="1136226"/>
            <a:ext cx="2952397" cy="9464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3pPr indent="0" algn="ctr" defTabSz="1567402" hangingPunct="1">
              <a:lnSpc>
                <a:spcPct val="90000"/>
              </a:lnSpc>
              <a:spcAft>
                <a:spcPts val="720"/>
              </a:spcAft>
              <a:defRPr/>
            </a:lvl3pPr>
          </a:lstStyle>
          <a:p>
            <a:pPr lvl="0"/>
            <a:r>
              <a:rPr lang="en-US"/>
              <a:t>+33.6%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78DDEB6D-0358-4249-B361-5FA4F7FDC4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923927" y="3593592"/>
            <a:ext cx="2952397" cy="9464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3pPr indent="0" algn="ctr" defTabSz="1567402" hangingPunct="1">
              <a:lnSpc>
                <a:spcPct val="90000"/>
              </a:lnSpc>
              <a:spcAft>
                <a:spcPts val="720"/>
              </a:spcAft>
              <a:defRPr/>
            </a:lvl3pPr>
          </a:lstStyle>
          <a:p>
            <a:pPr lvl="0"/>
            <a:r>
              <a:rPr lang="en-US"/>
              <a:t>+2.41%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93ED2F0-2816-E04D-8393-426D58FB036A}"/>
              </a:ext>
            </a:extLst>
          </p:cNvPr>
          <p:cNvSpPr/>
          <p:nvPr userDrawn="1"/>
        </p:nvSpPr>
        <p:spPr>
          <a:xfrm>
            <a:off x="11391907" y="5740736"/>
            <a:ext cx="201643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1" i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44" name="Text Placeholder 57">
            <a:extLst>
              <a:ext uri="{FF2B5EF4-FFF2-40B4-BE49-F238E27FC236}">
                <a16:creationId xmlns:a16="http://schemas.microsoft.com/office/drawing/2014/main" id="{A8A7DB09-5BD7-FD47-80F5-176CA36499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389713" y="5740736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C16F812-B48C-414B-8F13-4AD943F087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923927" y="6236882"/>
            <a:ext cx="2952397" cy="9464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3pPr indent="0" algn="ctr" defTabSz="1567402" hangingPunct="1">
              <a:lnSpc>
                <a:spcPct val="90000"/>
              </a:lnSpc>
              <a:spcAft>
                <a:spcPts val="720"/>
              </a:spcAft>
              <a:defRPr/>
            </a:lvl3pPr>
          </a:lstStyle>
          <a:p>
            <a:pPr lvl="0"/>
            <a:r>
              <a:rPr lang="en-US"/>
              <a:t>+1.87%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207CE5-DC89-7512-9C40-75EF7885A8E6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67D34-2EB6-0900-B8BC-DD139E945834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261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F88D4F-FC8F-AC41-9BFE-CBB206B95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40" y="1115567"/>
            <a:ext cx="2879833" cy="6241347"/>
          </a:xfrm>
          <a:prstGeom prst="rect">
            <a:avLst/>
          </a:prstGeom>
        </p:spPr>
      </p:pic>
      <p:pic>
        <p:nvPicPr>
          <p:cNvPr id="5" name="Picture 4" descr="A hand holding a cellphone.">
            <a:extLst>
              <a:ext uri="{FF2B5EF4-FFF2-40B4-BE49-F238E27FC236}">
                <a16:creationId xmlns:a16="http://schemas.microsoft.com/office/drawing/2014/main" id="{45A4D94D-E87A-C145-A571-91F8ED126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99010" y="923566"/>
            <a:ext cx="6331390" cy="7306032"/>
          </a:xfrm>
          <a:prstGeom prst="rect">
            <a:avLst/>
          </a:prstGeom>
        </p:spPr>
      </p:pic>
      <p:sp>
        <p:nvSpPr>
          <p:cNvPr id="61" name="Picture Placeholder 60" descr="epocrates screen">
            <a:extLst>
              <a:ext uri="{FF2B5EF4-FFF2-40B4-BE49-F238E27FC236}">
                <a16:creationId xmlns:a16="http://schemas.microsoft.com/office/drawing/2014/main" id="{30A81787-F32F-E541-942F-B08FB5F47E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64040" y="1115567"/>
            <a:ext cx="2816352" cy="6069457"/>
          </a:xfrm>
          <a:custGeom>
            <a:avLst/>
            <a:gdLst>
              <a:gd name="connsiteX0" fmla="*/ 292112 w 2816352"/>
              <a:gd name="connsiteY0" fmla="*/ 0 h 6069457"/>
              <a:gd name="connsiteX1" fmla="*/ 629910 w 2816352"/>
              <a:gd name="connsiteY1" fmla="*/ 0 h 6069457"/>
              <a:gd name="connsiteX2" fmla="*/ 629909 w 2816352"/>
              <a:gd name="connsiteY2" fmla="*/ 82305 h 6069457"/>
              <a:gd name="connsiteX3" fmla="*/ 789704 w 2816352"/>
              <a:gd name="connsiteY3" fmla="*/ 240872 h 6069457"/>
              <a:gd name="connsiteX4" fmla="*/ 2026646 w 2816352"/>
              <a:gd name="connsiteY4" fmla="*/ 240872 h 6069457"/>
              <a:gd name="connsiteX5" fmla="*/ 2186440 w 2816352"/>
              <a:gd name="connsiteY5" fmla="*/ 82305 h 6069457"/>
              <a:gd name="connsiteX6" fmla="*/ 2186440 w 2816352"/>
              <a:gd name="connsiteY6" fmla="*/ 0 h 6069457"/>
              <a:gd name="connsiteX7" fmla="*/ 2524240 w 2816352"/>
              <a:gd name="connsiteY7" fmla="*/ 0 h 6069457"/>
              <a:gd name="connsiteX8" fmla="*/ 2816352 w 2816352"/>
              <a:gd name="connsiteY8" fmla="*/ 289869 h 6069457"/>
              <a:gd name="connsiteX9" fmla="*/ 2816352 w 2816352"/>
              <a:gd name="connsiteY9" fmla="*/ 5779589 h 6069457"/>
              <a:gd name="connsiteX10" fmla="*/ 2524240 w 2816352"/>
              <a:gd name="connsiteY10" fmla="*/ 6069457 h 6069457"/>
              <a:gd name="connsiteX11" fmla="*/ 2435634 w 2816352"/>
              <a:gd name="connsiteY11" fmla="*/ 6069457 h 6069457"/>
              <a:gd name="connsiteX12" fmla="*/ 2432965 w 2816352"/>
              <a:gd name="connsiteY12" fmla="*/ 6060451 h 6069457"/>
              <a:gd name="connsiteX13" fmla="*/ 2195992 w 2816352"/>
              <a:gd name="connsiteY13" fmla="*/ 5866608 h 6069457"/>
              <a:gd name="connsiteX14" fmla="*/ 1793952 w 2816352"/>
              <a:gd name="connsiteY14" fmla="*/ 5712630 h 6069457"/>
              <a:gd name="connsiteX15" fmla="*/ 787835 w 2816352"/>
              <a:gd name="connsiteY15" fmla="*/ 5659043 h 6069457"/>
              <a:gd name="connsiteX16" fmla="*/ 706920 w 2816352"/>
              <a:gd name="connsiteY16" fmla="*/ 6046836 h 6069457"/>
              <a:gd name="connsiteX17" fmla="*/ 713991 w 2816352"/>
              <a:gd name="connsiteY17" fmla="*/ 6069457 h 6069457"/>
              <a:gd name="connsiteX18" fmla="*/ 292112 w 2816352"/>
              <a:gd name="connsiteY18" fmla="*/ 6069457 h 6069457"/>
              <a:gd name="connsiteX19" fmla="*/ 0 w 2816352"/>
              <a:gd name="connsiteY19" fmla="*/ 5779589 h 6069457"/>
              <a:gd name="connsiteX20" fmla="*/ 0 w 2816352"/>
              <a:gd name="connsiteY20" fmla="*/ 289869 h 6069457"/>
              <a:gd name="connsiteX21" fmla="*/ 292112 w 2816352"/>
              <a:gd name="connsiteY21" fmla="*/ 0 h 606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16352" h="6069457">
                <a:moveTo>
                  <a:pt x="292112" y="0"/>
                </a:moveTo>
                <a:lnTo>
                  <a:pt x="629910" y="0"/>
                </a:lnTo>
                <a:lnTo>
                  <a:pt x="629909" y="82305"/>
                </a:lnTo>
                <a:cubicBezTo>
                  <a:pt x="629909" y="169879"/>
                  <a:pt x="701452" y="240872"/>
                  <a:pt x="789704" y="240872"/>
                </a:cubicBezTo>
                <a:lnTo>
                  <a:pt x="2026646" y="240872"/>
                </a:lnTo>
                <a:cubicBezTo>
                  <a:pt x="2114898" y="240872"/>
                  <a:pt x="2186440" y="169879"/>
                  <a:pt x="2186440" y="82305"/>
                </a:cubicBezTo>
                <a:lnTo>
                  <a:pt x="2186440" y="0"/>
                </a:lnTo>
                <a:lnTo>
                  <a:pt x="2524240" y="0"/>
                </a:lnTo>
                <a:cubicBezTo>
                  <a:pt x="2685569" y="0"/>
                  <a:pt x="2816352" y="129778"/>
                  <a:pt x="2816352" y="289869"/>
                </a:cubicBezTo>
                <a:lnTo>
                  <a:pt x="2816352" y="5779589"/>
                </a:lnTo>
                <a:cubicBezTo>
                  <a:pt x="2816352" y="5939679"/>
                  <a:pt x="2685569" y="6069457"/>
                  <a:pt x="2524240" y="6069457"/>
                </a:cubicBezTo>
                <a:lnTo>
                  <a:pt x="2435634" y="6069457"/>
                </a:lnTo>
                <a:lnTo>
                  <a:pt x="2432965" y="6060451"/>
                </a:lnTo>
                <a:cubicBezTo>
                  <a:pt x="2396314" y="6001148"/>
                  <a:pt x="2269758" y="5929672"/>
                  <a:pt x="2195992" y="5866608"/>
                </a:cubicBezTo>
                <a:cubicBezTo>
                  <a:pt x="2028629" y="5808466"/>
                  <a:pt x="1990009" y="5811618"/>
                  <a:pt x="1793952" y="5712630"/>
                </a:cubicBezTo>
                <a:cubicBezTo>
                  <a:pt x="1597894" y="5613643"/>
                  <a:pt x="1046374" y="5333618"/>
                  <a:pt x="787835" y="5659043"/>
                </a:cubicBezTo>
                <a:cubicBezTo>
                  <a:pt x="690883" y="5781078"/>
                  <a:pt x="674995" y="5918463"/>
                  <a:pt x="706920" y="6046836"/>
                </a:cubicBezTo>
                <a:lnTo>
                  <a:pt x="713991" y="6069457"/>
                </a:lnTo>
                <a:lnTo>
                  <a:pt x="292112" y="6069457"/>
                </a:lnTo>
                <a:cubicBezTo>
                  <a:pt x="130783" y="6069457"/>
                  <a:pt x="0" y="5939679"/>
                  <a:pt x="0" y="5779589"/>
                </a:cubicBezTo>
                <a:lnTo>
                  <a:pt x="0" y="289869"/>
                </a:lnTo>
                <a:cubicBezTo>
                  <a:pt x="0" y="129778"/>
                  <a:pt x="130783" y="0"/>
                  <a:pt x="29211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8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2688B93-5E24-D340-B705-652E5CE809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9790395-9496-4D46-B6DB-1632956E15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5452AA-815C-DD40-B661-927914E1DDBD}"/>
              </a:ext>
            </a:extLst>
          </p:cNvPr>
          <p:cNvGrpSpPr/>
          <p:nvPr userDrawn="1"/>
        </p:nvGrpSpPr>
        <p:grpSpPr>
          <a:xfrm>
            <a:off x="544417" y="2328590"/>
            <a:ext cx="6492240" cy="3651123"/>
            <a:chOff x="7407994" y="2328590"/>
            <a:chExt cx="5669280" cy="36511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B5AC244-C83E-9142-AB91-209B962C6E3B}"/>
                </a:ext>
              </a:extLst>
            </p:cNvPr>
            <p:cNvCxnSpPr>
              <a:cxnSpLocks/>
            </p:cNvCxnSpPr>
            <p:nvPr/>
          </p:nvCxnSpPr>
          <p:spPr>
            <a:xfrm>
              <a:off x="7407994" y="2328590"/>
              <a:ext cx="56692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8A0B98-B674-AD46-8264-33A1B2F05E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7994" y="4154152"/>
              <a:ext cx="56692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690FB6-1798-B143-A9C4-72C979952F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994" y="5979713"/>
              <a:ext cx="56692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ABFA0DA-8C4F-E34E-B1A1-CE2873C056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37034" y="861513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21FD049-3709-E946-8BB6-E8B05C348B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37034" y="1303104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2B4D2C-ACE6-7A4C-8D94-38D8753BF2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7034" y="2695619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3B621ED-628E-3943-BC20-E77C537FE3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7034" y="3137210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dolore.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78721D5-0848-5042-8F84-B0CF14DEB9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37034" y="4514902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B126D7A-8A63-394C-8633-A77A98E2F3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7034" y="4956493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dolore.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F6AFD63-B187-F645-BD1A-EBC27FE07B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37034" y="6348026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four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8110AB2-98B5-2349-B9CB-1BF3CC0906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37034" y="6789617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12BA01-E488-9B44-8E57-70923F2B3CD3}"/>
              </a:ext>
            </a:extLst>
          </p:cNvPr>
          <p:cNvSpPr txBox="1"/>
          <p:nvPr userDrawn="1"/>
        </p:nvSpPr>
        <p:spPr>
          <a:xfrm>
            <a:off x="1095704" y="4027676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PT Serif" panose="020A0603040505020204" pitchFamily="18" charset="77"/>
                <a:sym typeface="Calibre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B9FEEA-D208-3C47-9EC6-F2BDBA240D22}"/>
              </a:ext>
            </a:extLst>
          </p:cNvPr>
          <p:cNvSpPr txBox="1"/>
          <p:nvPr userDrawn="1"/>
        </p:nvSpPr>
        <p:spPr>
          <a:xfrm>
            <a:off x="1095704" y="2193313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PT Serif" panose="020A0603040505020204" pitchFamily="18" charset="77"/>
                <a:sym typeface="Calibre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950A89-4783-D74C-9AA1-3A45E4E6DA66}"/>
              </a:ext>
            </a:extLst>
          </p:cNvPr>
          <p:cNvSpPr txBox="1"/>
          <p:nvPr userDrawn="1"/>
        </p:nvSpPr>
        <p:spPr>
          <a:xfrm>
            <a:off x="1095704" y="396454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PT Serif" panose="020A0603040505020204" pitchFamily="18" charset="77"/>
                <a:sym typeface="Calibre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632F0B-B078-3D4B-8F8C-2D21ACDAE09F}"/>
              </a:ext>
            </a:extLst>
          </p:cNvPr>
          <p:cNvSpPr txBox="1"/>
          <p:nvPr userDrawn="1"/>
        </p:nvSpPr>
        <p:spPr>
          <a:xfrm>
            <a:off x="1095704" y="5901010"/>
            <a:ext cx="925892" cy="1815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0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PT Serif" panose="020A0603040505020204" pitchFamily="18" charset="77"/>
                <a:sym typeface="Calibre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B3842F-22A0-1031-98A7-514CF0271CDD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CD3BA-7F7F-207D-67AD-19F044BA3E53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1955FAF-46EE-CDDB-A974-83490512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14234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400E4AC6-351E-D144-8D4F-4ECFE4AAB7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6" descr="Picture 16">
            <a:extLst>
              <a:ext uri="{FF2B5EF4-FFF2-40B4-BE49-F238E27FC236}">
                <a16:creationId xmlns:a16="http://schemas.microsoft.com/office/drawing/2014/main" id="{899348A4-AA21-224C-B3CA-AF7579503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8FAFF43-67CC-F649-9011-355C7387B4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 descr="Cell phones laying diagonally on a screen">
            <a:extLst>
              <a:ext uri="{FF2B5EF4-FFF2-40B4-BE49-F238E27FC236}">
                <a16:creationId xmlns:a16="http://schemas.microsoft.com/office/drawing/2014/main" id="{D827C85C-4B5B-504F-B2FC-C491669D937C}"/>
              </a:ext>
            </a:extLst>
          </p:cNvPr>
          <p:cNvGrpSpPr/>
          <p:nvPr userDrawn="1"/>
        </p:nvGrpSpPr>
        <p:grpSpPr>
          <a:xfrm>
            <a:off x="7061298" y="-871896"/>
            <a:ext cx="8756263" cy="9973393"/>
            <a:chOff x="7061298" y="-871896"/>
            <a:chExt cx="8756263" cy="99733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24E8F8-04D8-864E-BE5F-BF3340251D69}"/>
                </a:ext>
              </a:extLst>
            </p:cNvPr>
            <p:cNvGrpSpPr/>
            <p:nvPr userDrawn="1"/>
          </p:nvGrpSpPr>
          <p:grpSpPr>
            <a:xfrm rot="18720000">
              <a:off x="8547062" y="5485889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9074E8A-CDC4-E34F-8153-8B16F07549B6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3C5CF6F-22B9-3E48-881F-1E7BE5874369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1BBD530C-5A50-C740-8D15-F1CB0ABF3E36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F59F9BB-A2F6-084C-82BD-0E147C389361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3418D7C-3D9E-9E43-86CF-B507C6EFEC06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5329E8D-25FA-DB44-9555-DD1FF0B9518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7A86F93-7998-324B-B2B3-544E2C00C1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811110-A1C7-264B-90EF-58D103240EB4}"/>
                </a:ext>
              </a:extLst>
            </p:cNvPr>
            <p:cNvGrpSpPr/>
            <p:nvPr userDrawn="1"/>
          </p:nvGrpSpPr>
          <p:grpSpPr>
            <a:xfrm rot="18720000">
              <a:off x="8407627" y="1825520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D76CE2A-D056-314A-8726-6C82C63D4679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53B7E7-9920-2A45-B7F0-F1EC4D6B5228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307E8DD-FEED-A547-B281-F57CA42C4E1D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BD4F4F1-7493-7746-976D-4C72D358B696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8983F4B-A308-4A44-A612-219CBD70771B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1EB7925-C19F-854F-8B95-54E0B2A8637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C9DDFF5-6146-524D-B386-022AF553E7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F24C93-D211-E143-BE1D-00EB41D4477A}"/>
                </a:ext>
              </a:extLst>
            </p:cNvPr>
            <p:cNvGrpSpPr/>
            <p:nvPr userDrawn="1"/>
          </p:nvGrpSpPr>
          <p:grpSpPr>
            <a:xfrm rot="18720000">
              <a:off x="12201953" y="5241945"/>
              <a:ext cx="2408713" cy="4822502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EFA0CF5-EC0C-EC40-B8F0-7E0F04B4BD44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DB53AE-C9DA-544A-B137-0FAAC16B8933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84C484A3-30A6-C949-AEC3-93D9D6EF57BF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D7F87499-5C63-364C-83D4-A4DB33E5245B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D3A9DD0-B9DA-394C-8EBB-5534D0ED50E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EB30707-B9C4-B541-95B2-2217021546B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F8AE086-DB61-BE4D-AE4F-A88398758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3E7A619-3937-2043-AAE5-C6686BD9F8B6}"/>
                </a:ext>
              </a:extLst>
            </p:cNvPr>
            <p:cNvGrpSpPr/>
            <p:nvPr userDrawn="1"/>
          </p:nvGrpSpPr>
          <p:grpSpPr>
            <a:xfrm rot="18720000">
              <a:off x="8268193" y="-1834849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DE45982-0017-7C49-B453-F184D69F7A1D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36816DB-55F6-614C-9662-7E4768E9A4D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A1B5C27A-7538-4B46-86BA-7D0D6251FB6F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43540C8F-86F8-B648-8FC2-51AC561EC2EA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8DD0E0EE-6585-8D41-B2C6-640BC7CA9B09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C896E20-1468-D940-8098-415D637B10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3D1F952-D872-F048-917F-6FEE2E1F91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831231-2CF6-A84D-982E-BB395CE25F6C}"/>
                </a:ext>
              </a:extLst>
            </p:cNvPr>
            <p:cNvGrpSpPr/>
            <p:nvPr userDrawn="1"/>
          </p:nvGrpSpPr>
          <p:grpSpPr>
            <a:xfrm rot="18720000">
              <a:off x="12062519" y="1581576"/>
              <a:ext cx="2408713" cy="4822502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80B975D4-A824-9045-B354-A45A28E9C662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77833F3-5806-BE49-B567-7BD868F07A9B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057C707-2379-C04A-936E-11FC66EA82F1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B519CFE6-6E5B-F34C-BD51-77ED7DD9B791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459C8B1-4408-C042-86DB-F5FAF704E2C5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5EE7123-0E1F-F74A-9455-E787AC0D2D1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AE26EB7-8710-254E-9A32-D7C1B2153F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A0F4A24-D5C2-1B45-A15A-650F45CF5054}"/>
                </a:ext>
              </a:extLst>
            </p:cNvPr>
            <p:cNvGrpSpPr/>
            <p:nvPr userDrawn="1"/>
          </p:nvGrpSpPr>
          <p:grpSpPr>
            <a:xfrm rot="18720000">
              <a:off x="11923085" y="-2078791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DF4EA8BD-BCB3-3C4F-993D-EE221F89BCE2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D462319-5016-AD4D-AF7B-D7C90876C470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485D7FF5-8EE5-4C40-B48E-BACA18AF1D2C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CCA4A3A3-6622-D34A-BAC9-DA66C9E8BDEB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EA6F32BA-97EA-F042-ADAA-76BAEF7EEB6C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EF9FCE2-36D1-7247-B403-0E778DE82B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4A363CD-BC15-EB42-81CB-489FE0068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7AA5167-5FAD-4841-BA6B-70D644CFBD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8455" y="2453140"/>
            <a:ext cx="6290604" cy="1126462"/>
          </a:xfrm>
          <a:prstGeom prst="rect">
            <a:avLst/>
          </a:prstGeom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3200" b="1" i="0">
                <a:solidFill>
                  <a:schemeClr val="accent2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Your simple, left-aligned, 34-point, content header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656EC-09A3-3B40-B17D-0F9F369760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8455" y="3848062"/>
            <a:ext cx="6290604" cy="217011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. </a:t>
            </a:r>
          </a:p>
        </p:txBody>
      </p:sp>
      <p:sp>
        <p:nvSpPr>
          <p:cNvPr id="65" name="Picture Placeholder 14" descr="epocrates screen">
            <a:extLst>
              <a:ext uri="{FF2B5EF4-FFF2-40B4-BE49-F238E27FC236}">
                <a16:creationId xmlns:a16="http://schemas.microsoft.com/office/drawing/2014/main" id="{0C6D90EF-DD3B-9543-8E04-77808C97A6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rot="18720000">
            <a:off x="8575203" y="1993392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6" name="Picture Placeholder 14" descr="epocrates screen">
            <a:extLst>
              <a:ext uri="{FF2B5EF4-FFF2-40B4-BE49-F238E27FC236}">
                <a16:creationId xmlns:a16="http://schemas.microsoft.com/office/drawing/2014/main" id="{24A43E25-B705-3D41-AF17-D6B973BCD83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720000">
            <a:off x="12374181" y="5413248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7" name="Picture Placeholder 14" descr="epocrates screen">
            <a:extLst>
              <a:ext uri="{FF2B5EF4-FFF2-40B4-BE49-F238E27FC236}">
                <a16:creationId xmlns:a16="http://schemas.microsoft.com/office/drawing/2014/main" id="{52BBDC7F-B663-B344-81E1-8FC4C1E2343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720000">
            <a:off x="8723376" y="5650992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8" name="Picture Placeholder 14" descr="epocrates screen">
            <a:extLst>
              <a:ext uri="{FF2B5EF4-FFF2-40B4-BE49-F238E27FC236}">
                <a16:creationId xmlns:a16="http://schemas.microsoft.com/office/drawing/2014/main" id="{767BAEA4-86A2-844D-AD8E-EC0725E67C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720000">
            <a:off x="12234747" y="1755648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9" name="Picture Placeholder 14" descr="epocrates screen">
            <a:extLst>
              <a:ext uri="{FF2B5EF4-FFF2-40B4-BE49-F238E27FC236}">
                <a16:creationId xmlns:a16="http://schemas.microsoft.com/office/drawing/2014/main" id="{D42D5188-DCD5-D74D-B50B-7DA7C63C60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720000">
            <a:off x="8439912" y="-1664208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70" name="Picture Placeholder 14" descr="epocrates screen">
            <a:extLst>
              <a:ext uri="{FF2B5EF4-FFF2-40B4-BE49-F238E27FC236}">
                <a16:creationId xmlns:a16="http://schemas.microsoft.com/office/drawing/2014/main" id="{6B0CBF65-3D3E-B74B-BD8B-F4CC02A0817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18720000">
            <a:off x="12095313" y="-1901952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D8E319-E49F-D46F-0544-7B4E4713A9FA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53254-DF3A-C4AF-DBFF-F9CCDBF5EA5E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1014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Picture 4" descr="A cellphone&#10;">
            <a:extLst>
              <a:ext uri="{FF2B5EF4-FFF2-40B4-BE49-F238E27FC236}">
                <a16:creationId xmlns:a16="http://schemas.microsoft.com/office/drawing/2014/main" id="{98885413-86E0-A544-9AC6-F0D071FCB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07" y="1547446"/>
            <a:ext cx="3078736" cy="6672420"/>
          </a:xfrm>
          <a:prstGeom prst="rect">
            <a:avLst/>
          </a:prstGeom>
        </p:spPr>
      </p:pic>
      <p:sp>
        <p:nvSpPr>
          <p:cNvPr id="7" name="Picture Placeholder 14" descr="epocrates screen">
            <a:extLst>
              <a:ext uri="{FF2B5EF4-FFF2-40B4-BE49-F238E27FC236}">
                <a16:creationId xmlns:a16="http://schemas.microsoft.com/office/drawing/2014/main" id="{20F5938B-836A-9F42-8919-B5E0F669F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56010" y="2339299"/>
            <a:ext cx="2344917" cy="5336225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3B302-2982-F524-79D8-48EA4E79FAE9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16F928-9FC6-ADB3-E4F5-BC050F69AA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805" y="633168"/>
            <a:ext cx="12633325" cy="171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solidFill>
                  <a:srgbClr val="102037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Insert your radically simple, refreshingly candid, left-aligned, 34pt slide title left at no more than three lines here.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7CE872-EF5D-8229-04A5-DCC7F23AF54C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CADF732-04CC-D8DC-4569-E7F83E755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656793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Three cellphones">
            <a:extLst>
              <a:ext uri="{FF2B5EF4-FFF2-40B4-BE49-F238E27FC236}">
                <a16:creationId xmlns:a16="http://schemas.microsoft.com/office/drawing/2014/main" id="{2545409B-3197-D04E-B868-728711EAFFDE}"/>
              </a:ext>
            </a:extLst>
          </p:cNvPr>
          <p:cNvGrpSpPr/>
          <p:nvPr userDrawn="1"/>
        </p:nvGrpSpPr>
        <p:grpSpPr>
          <a:xfrm>
            <a:off x="1112381" y="2083777"/>
            <a:ext cx="12388210" cy="4447124"/>
            <a:chOff x="1112381" y="2083777"/>
            <a:chExt cx="12388210" cy="444712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B556A55-27E0-E84F-A9E0-AE52E8E9C1A3}"/>
                </a:ext>
              </a:extLst>
            </p:cNvPr>
            <p:cNvGrpSpPr/>
            <p:nvPr userDrawn="1"/>
          </p:nvGrpSpPr>
          <p:grpSpPr>
            <a:xfrm>
              <a:off x="1112381" y="2083777"/>
              <a:ext cx="2221221" cy="4447124"/>
              <a:chOff x="8186008" y="5308600"/>
              <a:chExt cx="2562699" cy="5130800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D078BD0-6061-2947-84C2-A6D9B3CFC3FF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2861D4E8-985E-5F4B-A3F5-EC5AB33C8C31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EE5F412F-C81F-5F4D-B9AA-ABAC241273C8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D0F8479D-0435-4946-9FDF-8931B98A9C9C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1D969093-1905-4149-B8DB-6D6F1F957EBA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A8D621E-8CD5-1A42-AEDD-7BE657A30AD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2A840EB-0936-EA43-9963-AFB7EC15B7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3E7C713-A738-BF40-AC6E-74C410E88E5B}"/>
                </a:ext>
              </a:extLst>
            </p:cNvPr>
            <p:cNvGrpSpPr/>
            <p:nvPr userDrawn="1"/>
          </p:nvGrpSpPr>
          <p:grpSpPr>
            <a:xfrm>
              <a:off x="6204589" y="2083777"/>
              <a:ext cx="2221221" cy="4447124"/>
              <a:chOff x="8186008" y="5308600"/>
              <a:chExt cx="2562699" cy="5130800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EB9C7AB3-3772-4D48-8E74-0E61EB6B7335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198AFDF-6EFB-3946-9AA0-0699ED75257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E9AABEC9-A896-8744-A4A7-4B466511909F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D7740093-173C-6945-85C1-DE6B2C689AC3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0F64D254-4E6E-7E45-A981-7AC142A8EB4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38867D6-813E-CA4D-87C1-45A3D8BCFD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7A22751-BB2A-5E42-A629-82FDF818AE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18BF71F-ADCF-9949-A41C-4AB4510FB516}"/>
                </a:ext>
              </a:extLst>
            </p:cNvPr>
            <p:cNvGrpSpPr/>
            <p:nvPr userDrawn="1"/>
          </p:nvGrpSpPr>
          <p:grpSpPr>
            <a:xfrm>
              <a:off x="11279370" y="2083777"/>
              <a:ext cx="2221221" cy="4447124"/>
              <a:chOff x="8186008" y="5308600"/>
              <a:chExt cx="2562699" cy="5130800"/>
            </a:xfrm>
          </p:grpSpPr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6E0611AA-25B8-4544-9C63-681928198F8E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B3F42143-4470-4B45-A751-2E4B026E2F2C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A5BC50F9-7F4F-CA4E-A3CB-8FA13D1147C4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668A8BE9-4BE7-2440-96A7-D3FD9BE527BE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C9B018F-AE63-7B40-95F5-B6400C3603FB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735FE43-46C6-9A46-8C85-53C60FD49F9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EF7FC5A-5840-A144-9703-5E7A47361F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98" name="Slide Number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01916F-3430-244F-B1A8-D23EFDCB53C5}"/>
              </a:ext>
            </a:extLst>
          </p:cNvPr>
          <p:cNvCxnSpPr>
            <a:cxnSpLocks/>
          </p:cNvCxnSpPr>
          <p:nvPr userDrawn="1"/>
        </p:nvCxnSpPr>
        <p:spPr>
          <a:xfrm>
            <a:off x="3968996" y="4307339"/>
            <a:ext cx="16002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D46282-F706-C044-B4A5-AC26C2E65100}"/>
              </a:ext>
            </a:extLst>
          </p:cNvPr>
          <p:cNvCxnSpPr>
            <a:cxnSpLocks/>
          </p:cNvCxnSpPr>
          <p:nvPr userDrawn="1"/>
        </p:nvCxnSpPr>
        <p:spPr>
          <a:xfrm>
            <a:off x="9061205" y="4307339"/>
            <a:ext cx="16002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9009625-43C7-2C40-85A8-1F984A1038E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85335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3ADFE05-40B7-7849-BAAB-4FB932C1E6B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951402" y="6617083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2867E2E-BA65-D842-9E93-15442E4EC13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029608" y="6617083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3BB2A-88FF-1142-8FA6-76621E36AFB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85335" y="6992832"/>
            <a:ext cx="27432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sit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18F127DD-1007-1342-9705-D2AC9A5AAF49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951402" y="6992832"/>
            <a:ext cx="27432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sit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8B99DCC2-1258-1048-8410-92FB8AAE46C5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29608" y="6992832"/>
            <a:ext cx="27432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sit</a:t>
            </a:r>
          </a:p>
        </p:txBody>
      </p:sp>
      <p:sp>
        <p:nvSpPr>
          <p:cNvPr id="75" name="Picture Placeholder 14" descr="epocrates screen">
            <a:extLst>
              <a:ext uri="{FF2B5EF4-FFF2-40B4-BE49-F238E27FC236}">
                <a16:creationId xmlns:a16="http://schemas.microsoft.com/office/drawing/2014/main" id="{4B73342C-D131-3740-8762-60F8841BAF28}"/>
              </a:ext>
            </a:extLst>
          </p:cNvPr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1271900" y="2246598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92" name="Picture Placeholder 14" descr="epocrates screen">
            <a:extLst>
              <a:ext uri="{FF2B5EF4-FFF2-40B4-BE49-F238E27FC236}">
                <a16:creationId xmlns:a16="http://schemas.microsoft.com/office/drawing/2014/main" id="{A15482CE-EF52-AA49-8659-108E143442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64108" y="2245543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103" name="Picture Placeholder 14" descr="epocrates screen">
            <a:extLst>
              <a:ext uri="{FF2B5EF4-FFF2-40B4-BE49-F238E27FC236}">
                <a16:creationId xmlns:a16="http://schemas.microsoft.com/office/drawing/2014/main" id="{FDC65C68-EF8B-D946-A509-C5FD97BB6C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438889" y="226155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76645-F2AA-1EC4-9022-90A2D6473CAE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869E091-0DC0-449B-0C4C-2C8E1A0FBB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339" y="635074"/>
            <a:ext cx="12633325" cy="171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solidFill>
                  <a:srgbClr val="102037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Insert your radically simple, refreshingly candid, left-aligned, 34pt slide title left at no more than three lines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A1230-C5F2-B730-798D-8F45D1E44CEF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C981E529-B796-8AC8-410E-CC69C703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31983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D32A7-DD43-F548-9643-59B4737B5DCE}"/>
              </a:ext>
            </a:extLst>
          </p:cNvPr>
          <p:cNvCxnSpPr>
            <a:cxnSpLocks/>
          </p:cNvCxnSpPr>
          <p:nvPr userDrawn="1"/>
        </p:nvCxnSpPr>
        <p:spPr>
          <a:xfrm>
            <a:off x="10252806" y="48323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FEADB-5BC1-3049-B18D-A4569B132023}"/>
              </a:ext>
            </a:extLst>
          </p:cNvPr>
          <p:cNvCxnSpPr>
            <a:cxnSpLocks/>
          </p:cNvCxnSpPr>
          <p:nvPr userDrawn="1"/>
        </p:nvCxnSpPr>
        <p:spPr>
          <a:xfrm>
            <a:off x="6858001" y="48323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C1A8E2-61A5-5D4E-926D-C2F25C986C58}"/>
              </a:ext>
            </a:extLst>
          </p:cNvPr>
          <p:cNvCxnSpPr>
            <a:cxnSpLocks/>
          </p:cNvCxnSpPr>
          <p:nvPr userDrawn="1"/>
        </p:nvCxnSpPr>
        <p:spPr>
          <a:xfrm>
            <a:off x="3463194" y="48323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7664D1F4-C700-C64A-A65E-E80433792B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DD56DBF0-92CF-2044-86F0-611101D0D8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 descr="Four cellphones">
            <a:extLst>
              <a:ext uri="{FF2B5EF4-FFF2-40B4-BE49-F238E27FC236}">
                <a16:creationId xmlns:a16="http://schemas.microsoft.com/office/drawing/2014/main" id="{C4681BBE-3E30-8C44-A45B-1ECA8DCF6D1F}"/>
              </a:ext>
            </a:extLst>
          </p:cNvPr>
          <p:cNvGrpSpPr/>
          <p:nvPr userDrawn="1"/>
        </p:nvGrpSpPr>
        <p:grpSpPr>
          <a:xfrm>
            <a:off x="1112381" y="2610209"/>
            <a:ext cx="12405639" cy="4447124"/>
            <a:chOff x="1112381" y="2610209"/>
            <a:chExt cx="12405639" cy="44471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E85D44-19C7-8042-A46D-8F4A7AA018EA}"/>
                </a:ext>
              </a:extLst>
            </p:cNvPr>
            <p:cNvGrpSpPr/>
            <p:nvPr userDrawn="1"/>
          </p:nvGrpSpPr>
          <p:grpSpPr>
            <a:xfrm>
              <a:off x="4507187" y="2610209"/>
              <a:ext cx="2221221" cy="4447124"/>
              <a:chOff x="8186008" y="5308600"/>
              <a:chExt cx="2562699" cy="513080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6273FFF-AD12-714C-A217-9AC4D11ED2B0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C3BEC23-E89B-1041-B2B6-39C1FD764B6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250AE1-7588-8F42-BC0C-702B7B6D7A04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039B12D-0439-1C46-88FF-0C3BADC2C443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C00E2A8-6FD3-1746-AA3D-38F26089C870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166148-3E07-8941-B7D9-543A91F45D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C37F0B1-0CEF-D04A-9589-F4CBD392FD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1EA-AF0B-C447-BE95-B3314671220E}"/>
                </a:ext>
              </a:extLst>
            </p:cNvPr>
            <p:cNvGrpSpPr/>
            <p:nvPr userDrawn="1"/>
          </p:nvGrpSpPr>
          <p:grpSpPr>
            <a:xfrm>
              <a:off x="7901993" y="2610209"/>
              <a:ext cx="2221221" cy="4447124"/>
              <a:chOff x="8186008" y="5308600"/>
              <a:chExt cx="2562699" cy="5130800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F45EA4D-3334-904A-9952-E0890B2B1B8A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E3BC185-96AD-6542-A3C6-06944CEA035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5FAB60B-186A-0444-AEF3-35540CB9642A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CCF99E99-1637-CD4D-B505-A7EF04E57CC0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36E104-AA95-2D41-84DF-F6F383DDFA0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13CE5F5-2086-6943-BE38-1CFFFE3D45D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B0EFB1B-D8C0-8548-BE8A-FE4392AD44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9ABA75-BDCF-DA47-8C0A-F200E3FBC60B}"/>
                </a:ext>
              </a:extLst>
            </p:cNvPr>
            <p:cNvGrpSpPr/>
            <p:nvPr userDrawn="1"/>
          </p:nvGrpSpPr>
          <p:grpSpPr>
            <a:xfrm>
              <a:off x="1112381" y="2610209"/>
              <a:ext cx="2221221" cy="4447124"/>
              <a:chOff x="8186008" y="5308600"/>
              <a:chExt cx="2562699" cy="5130800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0DE0F7A-E867-AF40-ACED-9996BD72C631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2004B142-3AD9-5F42-9ED2-86093F02A12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74329C5-C161-1342-9496-CEDEAEF2E771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EE92300-5EE3-0D4F-94D8-EA38382C2455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1571819F-7796-FB47-A401-A68BAE6EF964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0B8673C-CCF7-CC4E-ACF6-C56DA04EB4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5E3CDF4-EA1D-5641-9B94-AB90929EB0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5FD222-F7BE-8742-98DB-B938710F824B}"/>
                </a:ext>
              </a:extLst>
            </p:cNvPr>
            <p:cNvGrpSpPr/>
            <p:nvPr userDrawn="1"/>
          </p:nvGrpSpPr>
          <p:grpSpPr>
            <a:xfrm>
              <a:off x="11296799" y="2610209"/>
              <a:ext cx="2221221" cy="4447124"/>
              <a:chOff x="8186008" y="5308600"/>
              <a:chExt cx="2562699" cy="513080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86447E7-3C28-EF46-9FD8-4C94B210531F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DA9C43D-F84C-F049-94FF-26CFA7D9721B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CE8DE96-E738-DC4B-B28D-AD8367E58292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71122D9-D0AF-9D47-B686-72E0BF980462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8EEAAFB-232E-B441-8183-16A26D3B69C2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BC06C66-5135-5646-80BF-8FBEBCE852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D3CE16-38F7-3348-B616-158931080C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4" name="Picture Placeholder 14" descr="epocrates screen">
            <a:extLst>
              <a:ext uri="{FF2B5EF4-FFF2-40B4-BE49-F238E27FC236}">
                <a16:creationId xmlns:a16="http://schemas.microsoft.com/office/drawing/2014/main" id="{69CB2009-3047-F04F-A8CB-7D8DF4CF3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900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5" name="Picture Placeholder 14" descr="epocrates screen">
            <a:extLst>
              <a:ext uri="{FF2B5EF4-FFF2-40B4-BE49-F238E27FC236}">
                <a16:creationId xmlns:a16="http://schemas.microsoft.com/office/drawing/2014/main" id="{C3FEE386-4522-AE40-AD3C-9175F2E94FA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56502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6" name="Picture Placeholder 14" descr="epocrates screen">
            <a:extLst>
              <a:ext uri="{FF2B5EF4-FFF2-40B4-BE49-F238E27FC236}">
                <a16:creationId xmlns:a16="http://schemas.microsoft.com/office/drawing/2014/main" id="{79C0AAE6-750C-7C45-9633-2EEE812378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6706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7" name="Picture Placeholder 14" descr="epocrates screen">
            <a:extLst>
              <a:ext uri="{FF2B5EF4-FFF2-40B4-BE49-F238E27FC236}">
                <a16:creationId xmlns:a16="http://schemas.microsoft.com/office/drawing/2014/main" id="{B5AFA643-FCDA-2B40-A7EA-C329503D80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1696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AF5B6A-0D31-CB4F-B5CF-91D48DC8D3D9}"/>
              </a:ext>
            </a:extLst>
          </p:cNvPr>
          <p:cNvSpPr/>
          <p:nvPr userDrawn="1"/>
        </p:nvSpPr>
        <p:spPr>
          <a:xfrm>
            <a:off x="1214335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6C9B483-4728-CC4E-850C-2817A273F11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12141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F452098-B7C6-1649-97A2-78BDB5636830}"/>
              </a:ext>
            </a:extLst>
          </p:cNvPr>
          <p:cNvSpPr/>
          <p:nvPr userDrawn="1"/>
        </p:nvSpPr>
        <p:spPr>
          <a:xfrm>
            <a:off x="4611700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5E836BE-3DB0-214B-8AB6-87B01793BB4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609506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B8B8189-037A-5740-96DB-22FF65670579}"/>
              </a:ext>
            </a:extLst>
          </p:cNvPr>
          <p:cNvSpPr/>
          <p:nvPr userDrawn="1"/>
        </p:nvSpPr>
        <p:spPr>
          <a:xfrm>
            <a:off x="8014832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08D47124-158F-2A44-9745-A711227381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012638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E4A037A-096C-064E-A712-6EA1A834D7B6}"/>
              </a:ext>
            </a:extLst>
          </p:cNvPr>
          <p:cNvSpPr/>
          <p:nvPr userDrawn="1"/>
        </p:nvSpPr>
        <p:spPr>
          <a:xfrm>
            <a:off x="11397583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54EC25A8-8641-8E45-849A-D667D22D08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97583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  <a:lvl2pPr marL="548640" indent="0">
              <a:buNone/>
              <a:defRPr sz="1800">
                <a:latin typeface="Metric Regular" panose="020B0503030202060203" pitchFamily="34" charset="77"/>
              </a:defRPr>
            </a:lvl2pPr>
            <a:lvl3pPr marL="1097280" indent="0">
              <a:buNone/>
              <a:defRPr sz="1800">
                <a:latin typeface="Metric Regular" panose="020B0503030202060203" pitchFamily="34" charset="77"/>
              </a:defRPr>
            </a:lvl3pPr>
            <a:lvl4pPr marL="1645920" indent="0">
              <a:buNone/>
              <a:defRPr sz="1800">
                <a:latin typeface="Metric Regular" panose="020B0503030202060203" pitchFamily="34" charset="77"/>
              </a:defRPr>
            </a:lvl4pPr>
            <a:lvl5pPr marL="2194560" indent="0">
              <a:buNone/>
              <a:defRPr sz="1800">
                <a:latin typeface="Metric Regular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51129-C8CB-1896-5245-262CF03BA098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C55B157-AA55-16D0-0D3A-9FC561AD06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8024" y="642480"/>
            <a:ext cx="12633325" cy="171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solidFill>
                  <a:srgbClr val="102037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Insert your radically simple, refreshingly candid, left-aligned, 34pt slide title left at no more than three lines here.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A09E50-F299-5134-4A60-ED573AA9D0BC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8" name="Picture 10">
            <a:extLst>
              <a:ext uri="{FF2B5EF4-FFF2-40B4-BE49-F238E27FC236}">
                <a16:creationId xmlns:a16="http://schemas.microsoft.com/office/drawing/2014/main" id="{01DF2E59-5455-3196-41ED-0A8E0B0A9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76715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N - Content + Pho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D32A7-DD43-F548-9643-59B4737B5DCE}"/>
              </a:ext>
            </a:extLst>
          </p:cNvPr>
          <p:cNvCxnSpPr>
            <a:cxnSpLocks/>
          </p:cNvCxnSpPr>
          <p:nvPr userDrawn="1"/>
        </p:nvCxnSpPr>
        <p:spPr>
          <a:xfrm>
            <a:off x="10252806" y="43068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FEADB-5BC1-3049-B18D-A4569B132023}"/>
              </a:ext>
            </a:extLst>
          </p:cNvPr>
          <p:cNvCxnSpPr>
            <a:cxnSpLocks/>
          </p:cNvCxnSpPr>
          <p:nvPr userDrawn="1"/>
        </p:nvCxnSpPr>
        <p:spPr>
          <a:xfrm>
            <a:off x="6858001" y="43068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C1A8E2-61A5-5D4E-926D-C2F25C986C58}"/>
              </a:ext>
            </a:extLst>
          </p:cNvPr>
          <p:cNvCxnSpPr>
            <a:cxnSpLocks/>
          </p:cNvCxnSpPr>
          <p:nvPr userDrawn="1"/>
        </p:nvCxnSpPr>
        <p:spPr>
          <a:xfrm>
            <a:off x="3463194" y="43068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7664D1F4-C700-C64A-A65E-E80433792B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DD56DBF0-92CF-2044-86F0-611101D0D8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 descr="Four cellphones">
            <a:extLst>
              <a:ext uri="{FF2B5EF4-FFF2-40B4-BE49-F238E27FC236}">
                <a16:creationId xmlns:a16="http://schemas.microsoft.com/office/drawing/2014/main" id="{C7882715-CF21-1A4F-ABBD-1CF3A169FC5E}"/>
              </a:ext>
            </a:extLst>
          </p:cNvPr>
          <p:cNvGrpSpPr/>
          <p:nvPr userDrawn="1"/>
        </p:nvGrpSpPr>
        <p:grpSpPr>
          <a:xfrm>
            <a:off x="1112381" y="2084832"/>
            <a:ext cx="12405639" cy="4447124"/>
            <a:chOff x="1112381" y="2084832"/>
            <a:chExt cx="12405639" cy="44471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E85D44-19C7-8042-A46D-8F4A7AA018EA}"/>
                </a:ext>
              </a:extLst>
            </p:cNvPr>
            <p:cNvGrpSpPr/>
            <p:nvPr userDrawn="1"/>
          </p:nvGrpSpPr>
          <p:grpSpPr>
            <a:xfrm>
              <a:off x="4507187" y="2084832"/>
              <a:ext cx="2221221" cy="4447124"/>
              <a:chOff x="8186008" y="5308600"/>
              <a:chExt cx="2562699" cy="513080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6273FFF-AD12-714C-A217-9AC4D11ED2B0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C3BEC23-E89B-1041-B2B6-39C1FD764B6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250AE1-7588-8F42-BC0C-702B7B6D7A04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039B12D-0439-1C46-88FF-0C3BADC2C443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C00E2A8-6FD3-1746-AA3D-38F26089C870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166148-3E07-8941-B7D9-543A91F45D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C37F0B1-0CEF-D04A-9589-F4CBD392FD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1EA-AF0B-C447-BE95-B3314671220E}"/>
                </a:ext>
              </a:extLst>
            </p:cNvPr>
            <p:cNvGrpSpPr/>
            <p:nvPr userDrawn="1"/>
          </p:nvGrpSpPr>
          <p:grpSpPr>
            <a:xfrm>
              <a:off x="7901993" y="2084832"/>
              <a:ext cx="2221221" cy="4447124"/>
              <a:chOff x="8186008" y="5308600"/>
              <a:chExt cx="2562699" cy="5130800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F45EA4D-3334-904A-9952-E0890B2B1B8A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E3BC185-96AD-6542-A3C6-06944CEA035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5FAB60B-186A-0444-AEF3-35540CB9642A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CCF99E99-1637-CD4D-B505-A7EF04E57CC0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36E104-AA95-2D41-84DF-F6F383DDFA0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13CE5F5-2086-6943-BE38-1CFFFE3D45D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B0EFB1B-D8C0-8548-BE8A-FE4392AD44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9ABA75-BDCF-DA47-8C0A-F200E3FBC60B}"/>
                </a:ext>
              </a:extLst>
            </p:cNvPr>
            <p:cNvGrpSpPr/>
            <p:nvPr userDrawn="1"/>
          </p:nvGrpSpPr>
          <p:grpSpPr>
            <a:xfrm>
              <a:off x="1112381" y="2084832"/>
              <a:ext cx="2221221" cy="4447124"/>
              <a:chOff x="8186008" y="5308600"/>
              <a:chExt cx="2562699" cy="5130800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0DE0F7A-E867-AF40-ACED-9996BD72C631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2004B142-3AD9-5F42-9ED2-86093F02A12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74329C5-C161-1342-9496-CEDEAEF2E771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EE92300-5EE3-0D4F-94D8-EA38382C2455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1571819F-7796-FB47-A401-A68BAE6EF964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0B8673C-CCF7-CC4E-ACF6-C56DA04EB4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5E3CDF4-EA1D-5641-9B94-AB90929EB0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5FD222-F7BE-8742-98DB-B938710F824B}"/>
                </a:ext>
              </a:extLst>
            </p:cNvPr>
            <p:cNvGrpSpPr/>
            <p:nvPr userDrawn="1"/>
          </p:nvGrpSpPr>
          <p:grpSpPr>
            <a:xfrm>
              <a:off x="11296799" y="2084832"/>
              <a:ext cx="2221221" cy="4447124"/>
              <a:chOff x="8186008" y="5308600"/>
              <a:chExt cx="2562699" cy="513080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86447E7-3C28-EF46-9FD8-4C94B210531F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DA9C43D-F84C-F049-94FF-26CFA7D9721B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CE8DE96-E738-DC4B-B28D-AD8367E58292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71122D9-D0AF-9D47-B686-72E0BF980462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8EEAAFB-232E-B441-8183-16A26D3B69C2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BC06C66-5135-5646-80BF-8FBEBCE852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 b="0" i="0">
                  <a:solidFill>
                    <a:srgbClr val="FFFFFF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D3CE16-38F7-3348-B616-158931080C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4" name="Picture Placeholder 14" descr="epocrates screen">
            <a:extLst>
              <a:ext uri="{FF2B5EF4-FFF2-40B4-BE49-F238E27FC236}">
                <a16:creationId xmlns:a16="http://schemas.microsoft.com/office/drawing/2014/main" id="{69CB2009-3047-F04F-A8CB-7D8DF4CF3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900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5" name="Picture Placeholder 14" descr="epocrates screen">
            <a:extLst>
              <a:ext uri="{FF2B5EF4-FFF2-40B4-BE49-F238E27FC236}">
                <a16:creationId xmlns:a16="http://schemas.microsoft.com/office/drawing/2014/main" id="{C3FEE386-4522-AE40-AD3C-9175F2E94FA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56502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6" name="Picture Placeholder 14" descr="epocrates screen">
            <a:extLst>
              <a:ext uri="{FF2B5EF4-FFF2-40B4-BE49-F238E27FC236}">
                <a16:creationId xmlns:a16="http://schemas.microsoft.com/office/drawing/2014/main" id="{79C0AAE6-750C-7C45-9633-2EEE812378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6706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7" name="Picture Placeholder 14" descr="epocrates screen">
            <a:extLst>
              <a:ext uri="{FF2B5EF4-FFF2-40B4-BE49-F238E27FC236}">
                <a16:creationId xmlns:a16="http://schemas.microsoft.com/office/drawing/2014/main" id="{B5AFA643-FCDA-2B40-A7EA-C329503D80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1696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93527D41-0AB5-1945-827D-8D634DBD89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5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14AB68-4A58-8E4D-81E9-886D347618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46082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B510C39F-1561-D946-9DAE-F10A1BD890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41003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6B99D7A-18B2-3D41-9766-8B17725B06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34317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193B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Subtitle four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D5A3D-3DEB-64E5-7C83-5659CC5E3D7A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4C1110-0613-2CBF-F30E-97D7BD5C54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8024" y="642480"/>
            <a:ext cx="12633325" cy="171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solidFill>
                  <a:srgbClr val="102037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Insert your radically simple, refreshingly candid, left-aligned, 34pt slide title left at no more than three lines here.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582106-49D5-97DC-17D0-CDCAD52F9DFD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8" name="Picture 10">
            <a:extLst>
              <a:ext uri="{FF2B5EF4-FFF2-40B4-BE49-F238E27FC236}">
                <a16:creationId xmlns:a16="http://schemas.microsoft.com/office/drawing/2014/main" id="{362FF984-CC86-2EB7-33B0-1CD977641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60778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4863" rIns="54863" anchor="ctr"/>
          <a:lstStyle/>
          <a:p>
            <a:pPr>
              <a:defRPr sz="400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pPr>
            <a:endParaRPr sz="4800" b="1" i="0">
              <a:latin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44728-93BB-4D4F-A2F0-DCE568B9B8C4}"/>
              </a:ext>
            </a:extLst>
          </p:cNvPr>
          <p:cNvSpPr txBox="1"/>
          <p:nvPr userDrawn="1"/>
        </p:nvSpPr>
        <p:spPr>
          <a:xfrm>
            <a:off x="1041994" y="3376136"/>
            <a:ext cx="933572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T Serif" panose="020A0603040505020204" pitchFamily="18" charset="77"/>
                <a:ea typeface="+mn-ea"/>
                <a:cs typeface="+mn-cs"/>
                <a:sym typeface="Calibre"/>
              </a:rPr>
              <a:t>thank you.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9255F1-824E-9FA4-936D-DBDD80C770E4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3C942-9E19-36AE-71BE-ECD95A27C578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36249-6802-58A9-9095-18E020E97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300" y="1"/>
            <a:ext cx="10446658" cy="822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040367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/>
          <p:cNvSpPr txBox="1">
            <a:spLocks noGrp="1"/>
          </p:cNvSpPr>
          <p:nvPr>
            <p:ph type="body" sz="quarter" idx="13"/>
          </p:nvPr>
        </p:nvSpPr>
        <p:spPr>
          <a:xfrm>
            <a:off x="12897601" y="7160866"/>
            <a:ext cx="116023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chemeClr val="accent6"/>
                </a:solidFill>
                <a:latin typeface="Metric Light"/>
                <a:ea typeface="Metric Light"/>
                <a:cs typeface="Metric Light"/>
                <a:sym typeface="Metric Light"/>
              </a:defRPr>
            </a:lvl1pPr>
          </a:lstStyle>
          <a:p>
            <a:r>
              <a:t>XX.XX.XX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796585" y="6741994"/>
            <a:ext cx="5497595" cy="75171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B260F4-FCD0-0D4B-9EB7-1CAAE859A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4630400" cy="613029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54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greeen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64E5DCFF-ADD0-9F4E-AF74-282DD255B788}"/>
              </a:ext>
            </a:extLst>
          </p:cNvPr>
          <p:cNvSpPr/>
          <p:nvPr userDrawn="1"/>
        </p:nvSpPr>
        <p:spPr>
          <a:xfrm>
            <a:off x="2" y="1"/>
            <a:ext cx="14837431" cy="8229600"/>
          </a:xfrm>
          <a:prstGeom prst="rect">
            <a:avLst/>
          </a:prstGeom>
          <a:solidFill>
            <a:srgbClr val="0D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0F1F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C25A4E64-47F2-6544-B923-81193BF9B29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331650" y="1302592"/>
            <a:ext cx="6241388" cy="1590676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i="0" cap="none" spc="0">
                <a:solidFill>
                  <a:srgbClr val="0F1F38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Highlight content header</a:t>
            </a:r>
            <a:br>
              <a:rPr lang="en-US"/>
            </a:br>
            <a:r>
              <a:rPr lang="en-US"/>
              <a:t>Double stack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6984F171-B5B1-114F-B003-545CCDECA26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15200" y="3149465"/>
            <a:ext cx="6241388" cy="254838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0F1F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1F03D-9F17-3BA2-7532-DA9DD62A33EB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D0F4BC-05C3-EAC8-62FC-F9A157A3E48C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3" descr="iPad">
            <a:extLst>
              <a:ext uri="{FF2B5EF4-FFF2-40B4-BE49-F238E27FC236}">
                <a16:creationId xmlns:a16="http://schemas.microsoft.com/office/drawing/2014/main" id="{F77B007F-C103-8142-83A0-CBD252D61D5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401" y="245197"/>
            <a:ext cx="6099048" cy="7458142"/>
            <a:chOff x="7578794" y="-6710372"/>
            <a:chExt cx="5753588" cy="7033240"/>
          </a:xfrm>
        </p:grpSpPr>
        <p:pic>
          <p:nvPicPr>
            <p:cNvPr id="15" name="Picture 14" descr="A picture containing electronics, sitting, holding, dark&#10;&#10;Description automatically generated">
              <a:extLst>
                <a:ext uri="{FF2B5EF4-FFF2-40B4-BE49-F238E27FC236}">
                  <a16:creationId xmlns:a16="http://schemas.microsoft.com/office/drawing/2014/main" id="{B3323FCF-8BD2-AF41-B347-2577B750F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8794" y="-6710372"/>
              <a:ext cx="5753588" cy="703324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04E85B-DFCE-9E4D-8A3E-E47643D70E96}"/>
                </a:ext>
              </a:extLst>
            </p:cNvPr>
            <p:cNvSpPr/>
            <p:nvPr/>
          </p:nvSpPr>
          <p:spPr>
            <a:xfrm>
              <a:off x="9393561" y="-743157"/>
              <a:ext cx="2266346" cy="348289"/>
            </a:xfrm>
            <a:prstGeom prst="rect">
              <a:avLst/>
            </a:prstGeom>
            <a:solidFill>
              <a:srgbClr val="EDEFF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anose="020B0503030403020204" pitchFamily="34" charset="0"/>
                <a:sym typeface="Calibre"/>
              </a:endParaRPr>
            </a:p>
          </p:txBody>
        </p:sp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5A5FAAA-F786-F141-9D76-BAE4E02174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958" y="-4379377"/>
              <a:ext cx="419819" cy="500269"/>
            </a:xfrm>
            <a:prstGeom prst="rect">
              <a:avLst/>
            </a:prstGeom>
          </p:spPr>
        </p:pic>
      </p:grpSp>
      <p:sp>
        <p:nvSpPr>
          <p:cNvPr id="14" name="Picture Placeholder 13" descr="epocrates screen, on an ipad">
            <a:extLst>
              <a:ext uri="{FF2B5EF4-FFF2-40B4-BE49-F238E27FC236}">
                <a16:creationId xmlns:a16="http://schemas.microsoft.com/office/drawing/2014/main" id="{9EB62629-801D-414B-AADA-90DA7E5A169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9963" y="1064735"/>
            <a:ext cx="4443984" cy="5943600"/>
          </a:xfrm>
          <a:custGeom>
            <a:avLst/>
            <a:gdLst>
              <a:gd name="connsiteX0" fmla="*/ 79192 w 4443984"/>
              <a:gd name="connsiteY0" fmla="*/ 0 h 5943600"/>
              <a:gd name="connsiteX1" fmla="*/ 4364792 w 4443984"/>
              <a:gd name="connsiteY1" fmla="*/ 0 h 5943600"/>
              <a:gd name="connsiteX2" fmla="*/ 4443984 w 4443984"/>
              <a:gd name="connsiteY2" fmla="*/ 79192 h 5943600"/>
              <a:gd name="connsiteX3" fmla="*/ 4443984 w 4443984"/>
              <a:gd name="connsiteY3" fmla="*/ 1934266 h 5943600"/>
              <a:gd name="connsiteX4" fmla="*/ 3765008 w 4443984"/>
              <a:gd name="connsiteY4" fmla="*/ 1934266 h 5943600"/>
              <a:gd name="connsiteX5" fmla="*/ 3438615 w 4443984"/>
              <a:gd name="connsiteY5" fmla="*/ 2260659 h 5943600"/>
              <a:gd name="connsiteX6" fmla="*/ 3438615 w 4443984"/>
              <a:gd name="connsiteY6" fmla="*/ 2515768 h 5943600"/>
              <a:gd name="connsiteX7" fmla="*/ 3428344 w 4443984"/>
              <a:gd name="connsiteY7" fmla="*/ 2515768 h 5943600"/>
              <a:gd name="connsiteX8" fmla="*/ 3422076 w 4443984"/>
              <a:gd name="connsiteY8" fmla="*/ 2522036 h 5943600"/>
              <a:gd name="connsiteX9" fmla="*/ 3422076 w 4443984"/>
              <a:gd name="connsiteY9" fmla="*/ 2659927 h 5943600"/>
              <a:gd name="connsiteX10" fmla="*/ 3428344 w 4443984"/>
              <a:gd name="connsiteY10" fmla="*/ 2666195 h 5943600"/>
              <a:gd name="connsiteX11" fmla="*/ 3438615 w 4443984"/>
              <a:gd name="connsiteY11" fmla="*/ 2666195 h 5943600"/>
              <a:gd name="connsiteX12" fmla="*/ 3438615 w 4443984"/>
              <a:gd name="connsiteY12" fmla="*/ 2791669 h 5943600"/>
              <a:gd name="connsiteX13" fmla="*/ 3428344 w 4443984"/>
              <a:gd name="connsiteY13" fmla="*/ 2791669 h 5943600"/>
              <a:gd name="connsiteX14" fmla="*/ 3422076 w 4443984"/>
              <a:gd name="connsiteY14" fmla="*/ 2797937 h 5943600"/>
              <a:gd name="connsiteX15" fmla="*/ 3422076 w 4443984"/>
              <a:gd name="connsiteY15" fmla="*/ 3086255 h 5943600"/>
              <a:gd name="connsiteX16" fmla="*/ 3428344 w 4443984"/>
              <a:gd name="connsiteY16" fmla="*/ 3092523 h 5943600"/>
              <a:gd name="connsiteX17" fmla="*/ 3438615 w 4443984"/>
              <a:gd name="connsiteY17" fmla="*/ 3092523 h 5943600"/>
              <a:gd name="connsiteX18" fmla="*/ 3438615 w 4443984"/>
              <a:gd name="connsiteY18" fmla="*/ 3157290 h 5943600"/>
              <a:gd name="connsiteX19" fmla="*/ 3428344 w 4443984"/>
              <a:gd name="connsiteY19" fmla="*/ 3157290 h 5943600"/>
              <a:gd name="connsiteX20" fmla="*/ 3422076 w 4443984"/>
              <a:gd name="connsiteY20" fmla="*/ 3163558 h 5943600"/>
              <a:gd name="connsiteX21" fmla="*/ 3422076 w 4443984"/>
              <a:gd name="connsiteY21" fmla="*/ 3451876 h 5943600"/>
              <a:gd name="connsiteX22" fmla="*/ 3428344 w 4443984"/>
              <a:gd name="connsiteY22" fmla="*/ 3458144 h 5943600"/>
              <a:gd name="connsiteX23" fmla="*/ 3438615 w 4443984"/>
              <a:gd name="connsiteY23" fmla="*/ 3458144 h 5943600"/>
              <a:gd name="connsiteX24" fmla="*/ 3438615 w 4443984"/>
              <a:gd name="connsiteY24" fmla="*/ 5828181 h 5943600"/>
              <a:gd name="connsiteX25" fmla="*/ 3445246 w 4443984"/>
              <a:gd name="connsiteY25" fmla="*/ 5893961 h 5943600"/>
              <a:gd name="connsiteX26" fmla="*/ 3460655 w 4443984"/>
              <a:gd name="connsiteY26" fmla="*/ 5943600 h 5943600"/>
              <a:gd name="connsiteX27" fmla="*/ 79192 w 4443984"/>
              <a:gd name="connsiteY27" fmla="*/ 5943600 h 5943600"/>
              <a:gd name="connsiteX28" fmla="*/ 0 w 4443984"/>
              <a:gd name="connsiteY28" fmla="*/ 5864408 h 5943600"/>
              <a:gd name="connsiteX29" fmla="*/ 0 w 4443984"/>
              <a:gd name="connsiteY29" fmla="*/ 79192 h 5943600"/>
              <a:gd name="connsiteX30" fmla="*/ 79192 w 4443984"/>
              <a:gd name="connsiteY30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43984" h="5943600">
                <a:moveTo>
                  <a:pt x="79192" y="0"/>
                </a:moveTo>
                <a:lnTo>
                  <a:pt x="4364792" y="0"/>
                </a:lnTo>
                <a:cubicBezTo>
                  <a:pt x="4408529" y="0"/>
                  <a:pt x="4443984" y="35455"/>
                  <a:pt x="4443984" y="79192"/>
                </a:cubicBezTo>
                <a:lnTo>
                  <a:pt x="4443984" y="1934266"/>
                </a:lnTo>
                <a:lnTo>
                  <a:pt x="3765008" y="1934266"/>
                </a:lnTo>
                <a:cubicBezTo>
                  <a:pt x="3584746" y="1934266"/>
                  <a:pt x="3438615" y="2080397"/>
                  <a:pt x="3438615" y="2260659"/>
                </a:cubicBezTo>
                <a:lnTo>
                  <a:pt x="3438615" y="2515768"/>
                </a:lnTo>
                <a:lnTo>
                  <a:pt x="3428344" y="2515768"/>
                </a:lnTo>
                <a:cubicBezTo>
                  <a:pt x="3424882" y="2515768"/>
                  <a:pt x="3422076" y="2518574"/>
                  <a:pt x="3422076" y="2522036"/>
                </a:cubicBezTo>
                <a:lnTo>
                  <a:pt x="3422076" y="2659927"/>
                </a:lnTo>
                <a:cubicBezTo>
                  <a:pt x="3422076" y="2663389"/>
                  <a:pt x="3424882" y="2666195"/>
                  <a:pt x="3428344" y="2666195"/>
                </a:cubicBezTo>
                <a:lnTo>
                  <a:pt x="3438615" y="2666195"/>
                </a:lnTo>
                <a:lnTo>
                  <a:pt x="3438615" y="2791669"/>
                </a:lnTo>
                <a:lnTo>
                  <a:pt x="3428344" y="2791669"/>
                </a:lnTo>
                <a:cubicBezTo>
                  <a:pt x="3424882" y="2791669"/>
                  <a:pt x="3422076" y="2794475"/>
                  <a:pt x="3422076" y="2797937"/>
                </a:cubicBezTo>
                <a:lnTo>
                  <a:pt x="3422076" y="3086255"/>
                </a:lnTo>
                <a:cubicBezTo>
                  <a:pt x="3422076" y="3089717"/>
                  <a:pt x="3424882" y="3092523"/>
                  <a:pt x="3428344" y="3092523"/>
                </a:cubicBezTo>
                <a:lnTo>
                  <a:pt x="3438615" y="3092523"/>
                </a:lnTo>
                <a:lnTo>
                  <a:pt x="3438615" y="3157290"/>
                </a:lnTo>
                <a:lnTo>
                  <a:pt x="3428344" y="3157290"/>
                </a:lnTo>
                <a:cubicBezTo>
                  <a:pt x="3424882" y="3157290"/>
                  <a:pt x="3422076" y="3160096"/>
                  <a:pt x="3422076" y="3163558"/>
                </a:cubicBezTo>
                <a:lnTo>
                  <a:pt x="3422076" y="3451876"/>
                </a:lnTo>
                <a:cubicBezTo>
                  <a:pt x="3422076" y="3455338"/>
                  <a:pt x="3424882" y="3458144"/>
                  <a:pt x="3428344" y="3458144"/>
                </a:cubicBezTo>
                <a:lnTo>
                  <a:pt x="3438615" y="3458144"/>
                </a:lnTo>
                <a:lnTo>
                  <a:pt x="3438615" y="5828181"/>
                </a:lnTo>
                <a:cubicBezTo>
                  <a:pt x="3438615" y="5850714"/>
                  <a:pt x="3440898" y="5872713"/>
                  <a:pt x="3445246" y="5893961"/>
                </a:cubicBezTo>
                <a:lnTo>
                  <a:pt x="3460655" y="5943600"/>
                </a:lnTo>
                <a:lnTo>
                  <a:pt x="79192" y="5943600"/>
                </a:lnTo>
                <a:cubicBezTo>
                  <a:pt x="35455" y="5943600"/>
                  <a:pt x="0" y="5908145"/>
                  <a:pt x="0" y="5864408"/>
                </a:cubicBezTo>
                <a:lnTo>
                  <a:pt x="0" y="79192"/>
                </a:lnTo>
                <a:cubicBezTo>
                  <a:pt x="0" y="35455"/>
                  <a:pt x="35455" y="0"/>
                  <a:pt x="791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your epocrates screenshot, taken on an iPad Pro, here.</a:t>
            </a:r>
          </a:p>
        </p:txBody>
      </p:sp>
      <p:pic>
        <p:nvPicPr>
          <p:cNvPr id="24" name="Picture 23" descr="epocrates screen on a cellphone">
            <a:extLst>
              <a:ext uri="{FF2B5EF4-FFF2-40B4-BE49-F238E27FC236}">
                <a16:creationId xmlns:a16="http://schemas.microsoft.com/office/drawing/2014/main" id="{2F107D2E-41A1-3749-B9F7-CDC3B89D6A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087" y="2893268"/>
            <a:ext cx="2175543" cy="4434840"/>
          </a:xfrm>
          <a:prstGeom prst="rect">
            <a:avLst/>
          </a:prstGeom>
        </p:spPr>
      </p:pic>
      <p:sp>
        <p:nvSpPr>
          <p:cNvPr id="20" name="Picture Placeholder 14" descr="epocrates screen">
            <a:extLst>
              <a:ext uri="{FF2B5EF4-FFF2-40B4-BE49-F238E27FC236}">
                <a16:creationId xmlns:a16="http://schemas.microsoft.com/office/drawing/2014/main" id="{D4D4D15F-7FD7-ED48-B979-9F368C6E1C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04958" y="3149465"/>
            <a:ext cx="1754798" cy="3924526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 b="0" i="0"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</a:t>
            </a:r>
          </a:p>
          <a:p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C967C3F-3BAA-504F-F045-1A398BE1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182916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57822" cy="396160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chemeClr val="accent6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7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7" y="625807"/>
            <a:ext cx="557822" cy="5578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F4F1EB-F6ED-694F-A834-05BAD255BA8E}"/>
              </a:ext>
            </a:extLst>
          </p:cNvPr>
          <p:cNvSpPr txBox="1"/>
          <p:nvPr userDrawn="1"/>
        </p:nvSpPr>
        <p:spPr>
          <a:xfrm>
            <a:off x="1593998" y="444203"/>
            <a:ext cx="3925993" cy="1590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863" rIns="54863" anchor="ctr">
            <a:normAutofit/>
          </a:bodyPr>
          <a:lstStyle>
            <a:lvl1pPr>
              <a:lnSpc>
                <a:spcPct val="90000"/>
              </a:lnSpc>
              <a:defRPr sz="400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sz="480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0DFB7-57B2-014B-A523-E03BEE334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998" y="1935480"/>
            <a:ext cx="6150693" cy="4349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accent1"/>
                </a:solidFill>
                <a:latin typeface="Metric Medium" panose="020B0503030202060203" pitchFamily="34" charset="77"/>
              </a:defRPr>
            </a:lvl1pPr>
            <a:lvl2pPr marL="548640" indent="0">
              <a:buNone/>
              <a:defRPr sz="2000">
                <a:solidFill>
                  <a:schemeClr val="accent1"/>
                </a:solidFill>
                <a:latin typeface="Metric" panose="020B0503030202060203" pitchFamily="34" charset="77"/>
              </a:defRPr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 sz="2000"/>
            </a:lvl5pPr>
          </a:lstStyle>
          <a:p>
            <a:pPr lvl="0"/>
            <a:r>
              <a:rPr lang="en-US"/>
              <a:t>Item line one</a:t>
            </a:r>
            <a:br>
              <a:rPr lang="en-US"/>
            </a:br>
            <a:r>
              <a:rPr lang="en-US"/>
              <a:t>Item line two </a:t>
            </a:r>
            <a:br>
              <a:rPr lang="en-US"/>
            </a:br>
            <a:r>
              <a:rPr lang="en-US"/>
              <a:t>Item line three</a:t>
            </a:r>
            <a:br>
              <a:rPr lang="en-US"/>
            </a:br>
            <a:r>
              <a:rPr lang="en-US"/>
              <a:t>Item line four</a:t>
            </a:r>
            <a:br>
              <a:rPr lang="en-US"/>
            </a:br>
            <a:r>
              <a:rPr lang="en-US"/>
              <a:t>Item line five</a:t>
            </a:r>
          </a:p>
        </p:txBody>
      </p:sp>
    </p:spTree>
    <p:extLst>
      <p:ext uri="{BB962C8B-B14F-4D97-AF65-F5344CB8AC3E}">
        <p14:creationId xmlns:p14="http://schemas.microsoft.com/office/powerpoint/2010/main" val="175564167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E2739B29-C034-7A49-A432-FC743F1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48641" cy="548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60564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vider cares for patient laying in hospital bed.">
            <a:extLst>
              <a:ext uri="{FF2B5EF4-FFF2-40B4-BE49-F238E27FC236}">
                <a16:creationId xmlns:a16="http://schemas.microsoft.com/office/drawing/2014/main" id="{132932FB-1BA0-ED4B-827E-42B73CA2E79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B3B9C-EE36-9148-B8F0-361438158E30}"/>
              </a:ext>
            </a:extLst>
          </p:cNvPr>
          <p:cNvSpPr/>
          <p:nvPr userDrawn="1"/>
        </p:nvSpPr>
        <p:spPr>
          <a:xfrm flipH="1">
            <a:off x="0" y="0"/>
            <a:ext cx="10687885" cy="8229600"/>
          </a:xfrm>
          <a:prstGeom prst="rect">
            <a:avLst/>
          </a:prstGeom>
          <a:gradFill>
            <a:gsLst>
              <a:gs pos="69000">
                <a:schemeClr val="tx1">
                  <a:alpha val="50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67464" hangingPunct="1">
              <a:defRPr/>
            </a:pPr>
            <a:endParaRPr lang="en-US" sz="3120" kern="1200">
              <a:solidFill>
                <a:srgbClr val="FFFFFF"/>
              </a:solidFill>
              <a:latin typeface="Metric" panose="020B0503030202060203" pitchFamily="34" charset="77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64DBA5E5-F160-5346-A6D3-3C4C32F418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766448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vider smiles while looking at phone.">
            <a:extLst>
              <a:ext uri="{FF2B5EF4-FFF2-40B4-BE49-F238E27FC236}">
                <a16:creationId xmlns:a16="http://schemas.microsoft.com/office/drawing/2014/main" id="{1F5BB461-B597-C64C-8518-D4908DE51AC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4FBD99-6990-4D4C-8CD2-BA2F79BD486E}"/>
              </a:ext>
            </a:extLst>
          </p:cNvPr>
          <p:cNvSpPr/>
          <p:nvPr userDrawn="1"/>
        </p:nvSpPr>
        <p:spPr>
          <a:xfrm flipH="1">
            <a:off x="26730" y="0"/>
            <a:ext cx="10044733" cy="8229600"/>
          </a:xfrm>
          <a:prstGeom prst="rect">
            <a:avLst/>
          </a:prstGeom>
          <a:gradFill>
            <a:gsLst>
              <a:gs pos="48000">
                <a:schemeClr val="tx1">
                  <a:alpha val="38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67464" hangingPunct="1">
              <a:defRPr/>
            </a:pPr>
            <a:endParaRPr lang="en-US" sz="3120" kern="1200">
              <a:solidFill>
                <a:srgbClr val="FFFFFF"/>
              </a:solidFill>
              <a:latin typeface="Metric" panose="020B0503030202060203" pitchFamily="34" charset="77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64DBA5E5-F160-5346-A6D3-3C4C32F418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585107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vider smiles while looking at phone.">
            <a:extLst>
              <a:ext uri="{FF2B5EF4-FFF2-40B4-BE49-F238E27FC236}">
                <a16:creationId xmlns:a16="http://schemas.microsoft.com/office/drawing/2014/main" id="{1F5BB461-B597-C64C-8518-D4908DE51AC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4FBD99-6990-4D4C-8CD2-BA2F79BD486E}"/>
              </a:ext>
            </a:extLst>
          </p:cNvPr>
          <p:cNvSpPr/>
          <p:nvPr userDrawn="1"/>
        </p:nvSpPr>
        <p:spPr>
          <a:xfrm flipH="1">
            <a:off x="26730" y="0"/>
            <a:ext cx="10044733" cy="8229600"/>
          </a:xfrm>
          <a:prstGeom prst="rect">
            <a:avLst/>
          </a:prstGeom>
          <a:gradFill>
            <a:gsLst>
              <a:gs pos="48000">
                <a:schemeClr val="tx1">
                  <a:alpha val="38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67464" hangingPunct="1">
              <a:defRPr/>
            </a:pPr>
            <a:endParaRPr lang="en-US" sz="3120" kern="1200">
              <a:solidFill>
                <a:srgbClr val="FFFFFF"/>
              </a:solidFill>
              <a:latin typeface="Metric" panose="020B0503030202060203" pitchFamily="34" charset="77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64DBA5E5-F160-5346-A6D3-3C4C32F418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147436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vider sits at a table with a laptop and latte, using the epocrates app on a mobile device.">
            <a:extLst>
              <a:ext uri="{FF2B5EF4-FFF2-40B4-BE49-F238E27FC236}">
                <a16:creationId xmlns:a16="http://schemas.microsoft.com/office/drawing/2014/main" id="{A7447487-40FE-6843-9FAB-0C7E4C01B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399" cy="8229600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64DBA5E5-F160-5346-A6D3-3C4C32F418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8680" y="1478942"/>
            <a:ext cx="11597640" cy="5091485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029026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822960"/>
            <a:ext cx="12445482" cy="1126462"/>
          </a:xfrm>
          <a:prstGeom prst="rect">
            <a:avLst/>
          </a:prstGeom>
        </p:spPr>
        <p:txBody>
          <a:bodyPr lIns="91440" tIns="91440" bIns="91440" anchor="ctr">
            <a:noAutofit/>
          </a:bodyPr>
          <a:lstStyle>
            <a:lvl1pPr marL="0" marR="0" indent="0" algn="l" defTabSz="10972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cap="none" spc="0">
                <a:solidFill>
                  <a:schemeClr val="accent2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3D9F90-0B71-0548-AB05-C7A2C9104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D70AED6-050C-DD4F-9838-C50090CF0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94560"/>
            <a:ext cx="12445482" cy="4339650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lang="en-US" sz="2000" b="0" i="0" smtClean="0">
                <a:solidFill>
                  <a:schemeClr val="accent1"/>
                </a:solidFill>
                <a:effectLst/>
                <a:latin typeface="Metric" panose="020B0503030202060203" pitchFamily="34" charset="77"/>
              </a:defRPr>
            </a:lvl1pPr>
            <a:lvl2pPr marL="548640" indent="0">
              <a:buNone/>
              <a:defRPr sz="2000"/>
            </a:lvl2pPr>
            <a:lvl3pPr marL="1097280" indent="0">
              <a:buNone/>
              <a:defRPr sz="2000"/>
            </a:lvl3pPr>
            <a:lvl4pPr marL="1645920" indent="0">
              <a:buNone/>
              <a:defRPr sz="2000"/>
            </a:lvl4pPr>
            <a:lvl5pPr marL="2194560" indent="0">
              <a:buNone/>
              <a:defRPr sz="2000"/>
            </a:lvl5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Tincidunt</a:t>
            </a:r>
            <a:r>
              <a:rPr lang="en-US"/>
              <a:t> vitae semper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In vitae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sed.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integer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vel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gravida in fermentum et </a:t>
            </a:r>
            <a:r>
              <a:rPr lang="en-US" err="1"/>
              <a:t>sollicitudin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.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Massa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vestibulum </a:t>
            </a:r>
            <a:r>
              <a:rPr lang="en-US" err="1"/>
              <a:t>morbi</a:t>
            </a:r>
            <a:r>
              <a:rPr lang="en-US"/>
              <a:t>. Purus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sed nisi. </a:t>
            </a:r>
            <a:r>
              <a:rPr lang="en-US" err="1"/>
              <a:t>Sagittis</a:t>
            </a:r>
            <a:r>
              <a:rPr lang="en-US"/>
              <a:t> vitae et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diam </a:t>
            </a:r>
            <a:r>
              <a:rPr lang="en-US" err="1"/>
              <a:t>quam</a:t>
            </a:r>
            <a:r>
              <a:rPr lang="en-US"/>
              <a:t>.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id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Sed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dui.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vivamus</a:t>
            </a:r>
            <a:r>
              <a:rPr lang="en-US"/>
              <a:t> at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dictum. At in </a:t>
            </a:r>
            <a:r>
              <a:rPr lang="en-US" err="1"/>
              <a:t>tellus</a:t>
            </a:r>
            <a:r>
              <a:rPr lang="en-US"/>
              <a:t> integer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Non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lacinia at </a:t>
            </a:r>
            <a:r>
              <a:rPr lang="en-US" err="1"/>
              <a:t>quis</a:t>
            </a:r>
            <a:r>
              <a:rPr lang="en-US"/>
              <a:t>.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Massa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  <a:r>
              <a:rPr lang="en-US" err="1"/>
              <a:t>Arcu</a:t>
            </a:r>
            <a:r>
              <a:rPr lang="en-US"/>
              <a:t>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pulvinar. Mi tempus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gravida cum.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diam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 dui.</a:t>
            </a:r>
            <a:br>
              <a:rPr lang="en-US"/>
            </a:br>
            <a:br>
              <a:rPr lang="en-US"/>
            </a:br>
            <a:r>
              <a:rPr lang="en-US"/>
              <a:t>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ipsum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Sed </a:t>
            </a:r>
            <a:r>
              <a:rPr lang="en-US" err="1"/>
              <a:t>viverra</a:t>
            </a:r>
            <a:r>
              <a:rPr lang="en-US"/>
              <a:t> ipsum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Id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vitae. Sem integer vitae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volutpat</a:t>
            </a:r>
            <a:r>
              <a:rPr lang="en-US"/>
              <a:t>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in. 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sed tempus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32713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F0E76B68-77CB-5547-86C5-16FB067EF5D7}"/>
              </a:ext>
            </a:extLst>
          </p:cNvPr>
          <p:cNvSpPr/>
          <p:nvPr userDrawn="1"/>
        </p:nvSpPr>
        <p:spPr>
          <a:xfrm>
            <a:off x="2" y="5264173"/>
            <a:ext cx="14630399" cy="2965428"/>
          </a:xfrm>
          <a:prstGeom prst="rect">
            <a:avLst/>
          </a:prstGeom>
          <a:solidFill>
            <a:srgbClr val="01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822960"/>
            <a:ext cx="12445482" cy="1126462"/>
          </a:xfrm>
          <a:prstGeom prst="rect">
            <a:avLst/>
          </a:prstGeom>
        </p:spPr>
        <p:txBody>
          <a:bodyPr lIns="91440" tIns="91440" bIns="91440" anchor="ctr">
            <a:noAutofit/>
          </a:bodyPr>
          <a:lstStyle>
            <a:lvl1pPr>
              <a:lnSpc>
                <a:spcPct val="90000"/>
              </a:lnSpc>
              <a:defRPr sz="3400" cap="none" spc="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8640" y="2194560"/>
            <a:ext cx="6462700" cy="1774845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567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F0E76B68-77CB-5547-86C5-16FB067EF5D7}"/>
              </a:ext>
            </a:extLst>
          </p:cNvPr>
          <p:cNvSpPr/>
          <p:nvPr userDrawn="1"/>
        </p:nvSpPr>
        <p:spPr>
          <a:xfrm>
            <a:off x="2" y="5264173"/>
            <a:ext cx="14630399" cy="2965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822960"/>
            <a:ext cx="12445482" cy="1126462"/>
          </a:xfrm>
          <a:prstGeom prst="rect">
            <a:avLst/>
          </a:prstGeom>
        </p:spPr>
        <p:txBody>
          <a:bodyPr lIns="91440" tIns="91440" rIns="91440" bIns="91440" anchor="ctr">
            <a:spAutoFit/>
          </a:bodyPr>
          <a:lstStyle>
            <a:lvl1pPr>
              <a:lnSpc>
                <a:spcPct val="90000"/>
              </a:lnSpc>
              <a:defRPr sz="3400" cap="none" spc="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8640" y="2194560"/>
            <a:ext cx="6462700" cy="1774845"/>
          </a:xfrm>
          <a:prstGeom prst="rect">
            <a:avLst/>
          </a:prstGeom>
        </p:spPr>
        <p:txBody>
          <a:bodyPr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0080" y="7661349"/>
            <a:ext cx="4937760" cy="438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219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928BFBE3-390A-B148-A253-FCF175F5213E}"/>
              </a:ext>
            </a:extLst>
          </p:cNvPr>
          <p:cNvSpPr/>
          <p:nvPr userDrawn="1"/>
        </p:nvSpPr>
        <p:spPr>
          <a:xfrm>
            <a:off x="2" y="1"/>
            <a:ext cx="7315199" cy="8229600"/>
          </a:xfrm>
          <a:prstGeom prst="rect">
            <a:avLst/>
          </a:prstGeom>
          <a:solidFill>
            <a:srgbClr val="01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1712785"/>
            <a:ext cx="5943600" cy="1597360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>
              <a:lnSpc>
                <a:spcPct val="90000"/>
              </a:lnSpc>
              <a:defRPr sz="3400" cap="none" spc="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three lines, here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8640" y="3474720"/>
            <a:ext cx="59436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C851F-327C-074C-BC37-04D03D7E78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38" y="1709928"/>
            <a:ext cx="52070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smtClean="0">
                <a:solidFill>
                  <a:srgbClr val="102038"/>
                </a:solidFill>
                <a:latin typeface="Metric Medium"/>
                <a:ea typeface="Metric Medium"/>
                <a:cs typeface="Metric Medium"/>
              </a:defRPr>
            </a:lvl1pPr>
            <a:lvl2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2pPr>
            <a:lvl3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3pPr>
            <a:lvl4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4pPr>
            <a:lvl5pPr>
              <a:defRPr lang="en-US"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5527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57822" cy="396160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F4F1EB-F6ED-694F-A834-05BAD255BA8E}"/>
              </a:ext>
            </a:extLst>
          </p:cNvPr>
          <p:cNvSpPr txBox="1"/>
          <p:nvPr userDrawn="1"/>
        </p:nvSpPr>
        <p:spPr>
          <a:xfrm>
            <a:off x="1593998" y="444203"/>
            <a:ext cx="3925993" cy="1590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4863" rIns="54863" anchor="ctr">
            <a:normAutofit/>
          </a:bodyPr>
          <a:lstStyle>
            <a:lvl1pPr>
              <a:lnSpc>
                <a:spcPct val="90000"/>
              </a:lnSpc>
              <a:defRPr sz="400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 sz="4800" b="1" i="0">
                <a:latin typeface="PT Serif" panose="020A0603040505020204" pitchFamily="18" charset="77"/>
              </a:rPr>
              <a:t>a</a:t>
            </a:r>
            <a:r>
              <a:rPr sz="4800" b="1" i="0">
                <a:latin typeface="PT Serif" panose="020A0603040505020204" pitchFamily="18" charset="77"/>
              </a:rPr>
              <a:t>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0DFB7-57B2-014B-A523-E03BEE334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998" y="1935480"/>
            <a:ext cx="6150693" cy="4349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548640" indent="0">
              <a:buNone/>
              <a:defRPr sz="2000">
                <a:solidFill>
                  <a:schemeClr val="accent1"/>
                </a:solidFill>
                <a:latin typeface="Metric Regular" panose="020B0503030202060203" pitchFamily="34" charset="77"/>
              </a:defRPr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 sz="2000"/>
            </a:lvl5pPr>
          </a:lstStyle>
          <a:p>
            <a:pPr lvl="0"/>
            <a:r>
              <a:rPr lang="en-US"/>
              <a:t>Item line one</a:t>
            </a:r>
            <a:br>
              <a:rPr lang="en-US"/>
            </a:br>
            <a:r>
              <a:rPr lang="en-US"/>
              <a:t>Item line two </a:t>
            </a:r>
            <a:br>
              <a:rPr lang="en-US"/>
            </a:br>
            <a:r>
              <a:rPr lang="en-US"/>
              <a:t>Item line three</a:t>
            </a:r>
            <a:br>
              <a:rPr lang="en-US"/>
            </a:br>
            <a:r>
              <a:rPr lang="en-US"/>
              <a:t>Item line four</a:t>
            </a:r>
            <a:br>
              <a:rPr lang="en-US"/>
            </a:br>
            <a:r>
              <a:rPr lang="en-US"/>
              <a:t>Item line five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6C664-BD79-29C6-2BE0-557DF40C5E73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E8D374-6B0F-3D1E-AF73-D4F6F8AB6C31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8D4FAF5B-7A00-DB59-3357-19DD4E0F5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454843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928BFBE3-390A-B148-A253-FCF175F5213E}"/>
              </a:ext>
            </a:extLst>
          </p:cNvPr>
          <p:cNvSpPr/>
          <p:nvPr userDrawn="1"/>
        </p:nvSpPr>
        <p:spPr>
          <a:xfrm>
            <a:off x="2" y="1"/>
            <a:ext cx="14630398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A8194CE9-9A15-B74E-9902-40587A0D7A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48640" y="1712785"/>
            <a:ext cx="5943600" cy="1597360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>
              <a:lnSpc>
                <a:spcPct val="90000"/>
              </a:lnSpc>
              <a:defRPr sz="3400" cap="none" spc="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three lines, here</a:t>
            </a:r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A590D4B5-DA73-A24B-8D62-5E9B535DCCBE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8640" y="3474720"/>
            <a:ext cx="59436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599471-13DB-C84D-A48E-714AD1CBD8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38" y="1709928"/>
            <a:ext cx="52070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smtClean="0">
                <a:solidFill>
                  <a:srgbClr val="102038"/>
                </a:solidFill>
                <a:latin typeface="Metric Medium"/>
                <a:ea typeface="Metric Medium"/>
                <a:cs typeface="Metric Medium"/>
              </a:defRPr>
            </a:lvl1pPr>
            <a:lvl2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2pPr>
            <a:lvl3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3pPr>
            <a:lvl4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4pPr>
            <a:lvl5pPr>
              <a:defRPr lang="en-US"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61436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928BFBE3-390A-B148-A253-FCF175F5213E}"/>
              </a:ext>
            </a:extLst>
          </p:cNvPr>
          <p:cNvSpPr/>
          <p:nvPr userDrawn="1"/>
        </p:nvSpPr>
        <p:spPr>
          <a:xfrm>
            <a:off x="2" y="1"/>
            <a:ext cx="7315199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A8194CE9-9A15-B74E-9902-40587A0D7A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48640" y="1712785"/>
            <a:ext cx="5943600" cy="1597360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>
              <a:lnSpc>
                <a:spcPct val="90000"/>
              </a:lnSpc>
              <a:defRPr sz="3400" cap="none" spc="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three lines, here</a:t>
            </a:r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A590D4B5-DA73-A24B-8D62-5E9B535DCCBE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8640" y="3474720"/>
            <a:ext cx="59436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599471-13DB-C84D-A48E-714AD1CBD8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38" y="1709928"/>
            <a:ext cx="5207000" cy="177484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smtClean="0">
                <a:solidFill>
                  <a:srgbClr val="102038"/>
                </a:solidFill>
                <a:latin typeface="Metric Medium"/>
                <a:ea typeface="Metric Medium"/>
                <a:cs typeface="Metric Medium"/>
              </a:defRPr>
            </a:lvl1pPr>
            <a:lvl2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2pPr>
            <a:lvl3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3pPr>
            <a:lvl4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4pPr>
            <a:lvl5pPr>
              <a:defRPr lang="en-US"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46774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F4B7F9-1921-7848-9DC1-125F066E27A5}"/>
              </a:ext>
            </a:extLst>
          </p:cNvPr>
          <p:cNvSpPr/>
          <p:nvPr userDrawn="1"/>
        </p:nvSpPr>
        <p:spPr>
          <a:xfrm>
            <a:off x="8831578" y="0"/>
            <a:ext cx="5798822" cy="82296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3" tIns="54863" rIns="54863" bIns="54863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>
            <a:lvl1pPr>
              <a:defRPr>
                <a:latin typeface="Metric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2D6A-6D60-9E40-A32C-1ABECA2CB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2960"/>
            <a:ext cx="7647976" cy="1597360"/>
          </a:xfrm>
          <a:ln w="12700">
            <a:miter lim="400000"/>
          </a:ln>
        </p:spPr>
        <p:txBody>
          <a:bodyPr lIns="91440" tIns="91440" rIns="91440" bIns="91440" anchor="ctr">
            <a:noAutofit/>
          </a:bodyPr>
          <a:lstStyle>
            <a:lvl1pPr>
              <a:defRPr lang="en-US" sz="3400" cap="none" spc="0" dirty="0">
                <a:solidFill>
                  <a:schemeClr val="accent2"/>
                </a:solidFill>
                <a:latin typeface="Metric Medium"/>
                <a:ea typeface="Metric Medium"/>
                <a:cs typeface="Metric Medium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Your radically simple, refreshingly candid, left-aligned, 34-point slide title, kept at no more than three lines,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FB74F-D3E1-1742-84DA-4A5EC692CF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" y="2560320"/>
            <a:ext cx="7646987" cy="3362325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>
              <a:defRPr lang="en-US" sz="1800" smtClean="0">
                <a:solidFill>
                  <a:srgbClr val="102038"/>
                </a:solidFill>
                <a:latin typeface="Metric Medium"/>
                <a:ea typeface="Metric Medium"/>
                <a:cs typeface="Metric Medium"/>
              </a:defRPr>
            </a:lvl1pPr>
            <a:lvl2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2pPr>
            <a:lvl3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3pPr>
            <a:lvl4pPr>
              <a:defRPr lang="en-US" sz="1800" smtClean="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4pPr>
            <a:lvl5pPr>
              <a:defRPr lang="en-US" sz="1800">
                <a:solidFill>
                  <a:srgbClr val="102038"/>
                </a:solidFill>
                <a:latin typeface="Metric Regular"/>
                <a:ea typeface="Metric Regular"/>
                <a:cs typeface="Metric Regular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89611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6704B-5C3F-CC4D-90B4-6582AD04B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ctr" defTabSz="1306220" rtl="0" eaLnBrk="1" latinLnBrk="0" hangingPunct="1">
              <a:defRPr sz="800" kern="1200">
                <a:ln>
                  <a:noFill/>
                </a:ln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01B6-D2DA-FC42-B841-E52AB4DEA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556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Phone screen">
            <a:extLst>
              <a:ext uri="{FF2B5EF4-FFF2-40B4-BE49-F238E27FC236}">
                <a16:creationId xmlns:a16="http://schemas.microsoft.com/office/drawing/2014/main" id="{CD50C1AF-F294-F94A-B11F-A96171DA9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62" y="130101"/>
            <a:ext cx="3527528" cy="7645069"/>
          </a:xfrm>
          <a:prstGeom prst="rect">
            <a:avLst/>
          </a:prstGeom>
        </p:spPr>
      </p:pic>
      <p:pic>
        <p:nvPicPr>
          <p:cNvPr id="10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3321D59-8696-3143-A94B-4F7B5C6FBD90}"/>
              </a:ext>
            </a:extLst>
          </p:cNvPr>
          <p:cNvSpPr/>
          <p:nvPr userDrawn="1"/>
        </p:nvSpPr>
        <p:spPr>
          <a:xfrm>
            <a:off x="5099271" y="2657868"/>
            <a:ext cx="3392424" cy="429768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30" name="Text Placeholder 57">
            <a:extLst>
              <a:ext uri="{FF2B5EF4-FFF2-40B4-BE49-F238E27FC236}">
                <a16:creationId xmlns:a16="http://schemas.microsoft.com/office/drawing/2014/main" id="{B958960E-F7EE-5C40-B546-DE7CDF44BC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658" y="2676156"/>
            <a:ext cx="3259651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ACA9716-6AFB-4545-B9B3-171EB0CC3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11496" y="6199236"/>
            <a:ext cx="2743200" cy="424732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1588E49-AD43-A449-8A9B-0F8AB9D082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1496" y="6610102"/>
            <a:ext cx="2743200" cy="84946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incididunit</a:t>
            </a:r>
            <a:r>
              <a:rPr lang="en-US"/>
              <a:t>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B7B7B9F-8068-CF48-BCB6-83C0BF97C5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3880" y="6207487"/>
            <a:ext cx="2743200" cy="424732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4111644-72F3-B140-B05E-4720728316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83880" y="6618353"/>
            <a:ext cx="2743200" cy="84946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incididunit</a:t>
            </a:r>
            <a:r>
              <a:rPr lang="en-US"/>
              <a:t>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F987375-2DFF-A546-B330-BEF640870E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56264" y="6207487"/>
            <a:ext cx="2743200" cy="424732"/>
          </a:xfrm>
          <a:prstGeom prst="rect">
            <a:avLst/>
          </a:prstGeom>
        </p:spPr>
        <p:txBody>
          <a:bodyPr tIns="0" bIns="91440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1CDDA65D-7599-1742-B77C-AE093DD033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56264" y="6618353"/>
            <a:ext cx="2743200" cy="84946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incididunit</a:t>
            </a:r>
            <a:r>
              <a:rPr lang="en-US"/>
              <a:t>.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9F80A3B2-CD47-A34D-AE8A-05410F3676B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9270" y="3291840"/>
            <a:ext cx="7324071" cy="655564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>
              <a:buNone/>
              <a:defRPr sz="3400" b="0" i="0">
                <a:solidFill>
                  <a:schemeClr val="accent1"/>
                </a:solidFill>
                <a:latin typeface="Metric Medium" panose="020B0503030202060203" pitchFamily="34" charset="77"/>
              </a:defRPr>
            </a:lvl1pPr>
          </a:lstStyle>
          <a:p>
            <a:pPr lvl="0"/>
            <a:r>
              <a:rPr lang="en-US"/>
              <a:t>Simple, 34-point, content header example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E577C90E-7F24-AB4C-9115-D07FC4449D0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9050" y="4079094"/>
            <a:ext cx="8900414" cy="1292662"/>
          </a:xfrm>
          <a:prstGeom prst="rect">
            <a:avLst/>
          </a:prstGeom>
        </p:spPr>
        <p:txBody>
          <a:bodyPr wrap="square" tIns="91440" bIns="91440">
            <a:noAutofit/>
          </a:bodyPr>
          <a:lstStyle>
            <a:lvl1pPr marL="0" marR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3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. </a:t>
            </a:r>
          </a:p>
        </p:txBody>
      </p:sp>
      <p:sp>
        <p:nvSpPr>
          <p:cNvPr id="54" name="Picture Placeholder 14" descr="epocrates screen">
            <a:extLst>
              <a:ext uri="{FF2B5EF4-FFF2-40B4-BE49-F238E27FC236}">
                <a16:creationId xmlns:a16="http://schemas.microsoft.com/office/drawing/2014/main" id="{ADE11F63-7AE5-CC41-A98E-69567ACD6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65398" y="1101852"/>
            <a:ext cx="2670048" cy="6025896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 </a:t>
            </a:r>
          </a:p>
        </p:txBody>
      </p:sp>
    </p:spTree>
    <p:extLst>
      <p:ext uri="{BB962C8B-B14F-4D97-AF65-F5344CB8AC3E}">
        <p14:creationId xmlns:p14="http://schemas.microsoft.com/office/powerpoint/2010/main" val="208210847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A3DB9-C8AD-7642-AF7B-A3FCAD4DC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760" y="2705773"/>
            <a:ext cx="2148840" cy="4657095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C5DC1C8-D8F0-3941-94E3-16322E9690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8640" y="2468880"/>
            <a:ext cx="4937760" cy="3285307"/>
          </a:xfrm>
          <a:prstGeom prst="rect">
            <a:avLst/>
          </a:prstGeom>
        </p:spPr>
        <p:txBody>
          <a:bodyPr lIns="91440" tIns="91440" rIns="91440" bIns="91440"/>
          <a:lstStyle>
            <a:lvl1pPr marL="0" marR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magna.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4" name="Picture 23" descr="A hand holding a cellphone.">
            <a:extLst>
              <a:ext uri="{FF2B5EF4-FFF2-40B4-BE49-F238E27FC236}">
                <a16:creationId xmlns:a16="http://schemas.microsoft.com/office/drawing/2014/main" id="{F8CDEFCA-5058-124B-86FF-068BF422E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116" y="2417194"/>
            <a:ext cx="4915225" cy="5819887"/>
          </a:xfrm>
          <a:custGeom>
            <a:avLst/>
            <a:gdLst>
              <a:gd name="connsiteX0" fmla="*/ 2093222 w 4915225"/>
              <a:gd name="connsiteY0" fmla="*/ 290327 h 5819887"/>
              <a:gd name="connsiteX1" fmla="*/ 1859643 w 4915225"/>
              <a:gd name="connsiteY1" fmla="*/ 524755 h 5819887"/>
              <a:gd name="connsiteX2" fmla="*/ 1859643 w 4915225"/>
              <a:gd name="connsiteY2" fmla="*/ 4737627 h 5819887"/>
              <a:gd name="connsiteX3" fmla="*/ 2093222 w 4915225"/>
              <a:gd name="connsiteY3" fmla="*/ 4972055 h 5819887"/>
              <a:gd name="connsiteX4" fmla="*/ 3774904 w 4915225"/>
              <a:gd name="connsiteY4" fmla="*/ 4972055 h 5819887"/>
              <a:gd name="connsiteX5" fmla="*/ 4008483 w 4915225"/>
              <a:gd name="connsiteY5" fmla="*/ 4737627 h 5819887"/>
              <a:gd name="connsiteX6" fmla="*/ 4008483 w 4915225"/>
              <a:gd name="connsiteY6" fmla="*/ 524755 h 5819887"/>
              <a:gd name="connsiteX7" fmla="*/ 3774904 w 4915225"/>
              <a:gd name="connsiteY7" fmla="*/ 290327 h 5819887"/>
              <a:gd name="connsiteX8" fmla="*/ 3527827 w 4915225"/>
              <a:gd name="connsiteY8" fmla="*/ 290327 h 5819887"/>
              <a:gd name="connsiteX9" fmla="*/ 3527827 w 4915225"/>
              <a:gd name="connsiteY9" fmla="*/ 351963 h 5819887"/>
              <a:gd name="connsiteX10" fmla="*/ 3405909 w 4915225"/>
              <a:gd name="connsiteY10" fmla="*/ 474324 h 5819887"/>
              <a:gd name="connsiteX11" fmla="*/ 2462162 w 4915225"/>
              <a:gd name="connsiteY11" fmla="*/ 474324 h 5819887"/>
              <a:gd name="connsiteX12" fmla="*/ 2340244 w 4915225"/>
              <a:gd name="connsiteY12" fmla="*/ 351963 h 5819887"/>
              <a:gd name="connsiteX13" fmla="*/ 2340245 w 4915225"/>
              <a:gd name="connsiteY13" fmla="*/ 290327 h 5819887"/>
              <a:gd name="connsiteX14" fmla="*/ 0 w 4915225"/>
              <a:gd name="connsiteY14" fmla="*/ 0 h 5819887"/>
              <a:gd name="connsiteX15" fmla="*/ 4915225 w 4915225"/>
              <a:gd name="connsiteY15" fmla="*/ 0 h 5819887"/>
              <a:gd name="connsiteX16" fmla="*/ 4915225 w 4915225"/>
              <a:gd name="connsiteY16" fmla="*/ 5819887 h 5819887"/>
              <a:gd name="connsiteX17" fmla="*/ 0 w 4915225"/>
              <a:gd name="connsiteY17" fmla="*/ 5819887 h 581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5225" h="5819887">
                <a:moveTo>
                  <a:pt x="2093222" y="290327"/>
                </a:moveTo>
                <a:cubicBezTo>
                  <a:pt x="1964220" y="290327"/>
                  <a:pt x="1859643" y="395284"/>
                  <a:pt x="1859643" y="524755"/>
                </a:cubicBezTo>
                <a:lnTo>
                  <a:pt x="1859643" y="4737627"/>
                </a:lnTo>
                <a:cubicBezTo>
                  <a:pt x="1859643" y="4867098"/>
                  <a:pt x="1964220" y="4972055"/>
                  <a:pt x="2093222" y="4972055"/>
                </a:cubicBezTo>
                <a:lnTo>
                  <a:pt x="3774904" y="4972055"/>
                </a:lnTo>
                <a:cubicBezTo>
                  <a:pt x="3903906" y="4972055"/>
                  <a:pt x="4008483" y="4867098"/>
                  <a:pt x="4008483" y="4737627"/>
                </a:cubicBezTo>
                <a:lnTo>
                  <a:pt x="4008483" y="524755"/>
                </a:lnTo>
                <a:cubicBezTo>
                  <a:pt x="4008483" y="395284"/>
                  <a:pt x="3903906" y="290327"/>
                  <a:pt x="3774904" y="290327"/>
                </a:cubicBezTo>
                <a:lnTo>
                  <a:pt x="3527827" y="290327"/>
                </a:lnTo>
                <a:lnTo>
                  <a:pt x="3527827" y="351963"/>
                </a:lnTo>
                <a:cubicBezTo>
                  <a:pt x="3527827" y="419541"/>
                  <a:pt x="3473242" y="474324"/>
                  <a:pt x="3405909" y="474324"/>
                </a:cubicBezTo>
                <a:lnTo>
                  <a:pt x="2462162" y="474324"/>
                </a:lnTo>
                <a:cubicBezTo>
                  <a:pt x="2394828" y="474324"/>
                  <a:pt x="2340244" y="419541"/>
                  <a:pt x="2340244" y="351963"/>
                </a:cubicBezTo>
                <a:lnTo>
                  <a:pt x="2340245" y="290327"/>
                </a:lnTo>
                <a:close/>
                <a:moveTo>
                  <a:pt x="0" y="0"/>
                </a:moveTo>
                <a:lnTo>
                  <a:pt x="4915225" y="0"/>
                </a:lnTo>
                <a:lnTo>
                  <a:pt x="4915225" y="5819887"/>
                </a:lnTo>
                <a:lnTo>
                  <a:pt x="0" y="5819887"/>
                </a:lnTo>
                <a:close/>
              </a:path>
            </a:pathLst>
          </a:custGeom>
        </p:spPr>
      </p:pic>
      <p:sp>
        <p:nvSpPr>
          <p:cNvPr id="21" name="Picture Placeholder 14" descr="epocrates screen">
            <a:extLst>
              <a:ext uri="{FF2B5EF4-FFF2-40B4-BE49-F238E27FC236}">
                <a16:creationId xmlns:a16="http://schemas.microsoft.com/office/drawing/2014/main" id="{CFCAAA66-A43E-2E46-920A-BAB15BF1E8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8759" y="2712411"/>
            <a:ext cx="2148840" cy="466344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</a:t>
            </a:r>
          </a:p>
        </p:txBody>
      </p:sp>
      <p:sp>
        <p:nvSpPr>
          <p:cNvPr id="5" name="Google Shape;74;p15">
            <a:extLst>
              <a:ext uri="{FF2B5EF4-FFF2-40B4-BE49-F238E27FC236}">
                <a16:creationId xmlns:a16="http://schemas.microsoft.com/office/drawing/2014/main" id="{1BBEF26B-16FA-B446-91C4-C805B88E4565}"/>
              </a:ext>
            </a:extLst>
          </p:cNvPr>
          <p:cNvSpPr/>
          <p:nvPr userDrawn="1"/>
        </p:nvSpPr>
        <p:spPr>
          <a:xfrm>
            <a:off x="10305826" y="1"/>
            <a:ext cx="4324573" cy="8229600"/>
          </a:xfrm>
          <a:prstGeom prst="rect">
            <a:avLst/>
          </a:prstGeom>
          <a:solidFill>
            <a:srgbClr val="0193B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493F26-F19B-BD4F-B45A-30E3F1C559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60545" y="2627144"/>
            <a:ext cx="2879161" cy="0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6006C7-8658-EE4D-94DB-C4D39121F0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60545" y="5284284"/>
            <a:ext cx="2879161" cy="0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7DCB5767-B8D8-884E-B116-59773E2993D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C227AFC5-E40E-9749-A66E-30F33B30F79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48640" y="822960"/>
            <a:ext cx="9403042" cy="1126462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cap="none" spc="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r>
              <a:rPr lang="en-US"/>
              <a:t>Your radically simple, left-aligned, 34-point slide title, kept at no more than two lines, here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6B808C0-6867-2742-9CD3-549D686BA718}"/>
              </a:ext>
            </a:extLst>
          </p:cNvPr>
          <p:cNvSpPr/>
          <p:nvPr userDrawn="1"/>
        </p:nvSpPr>
        <p:spPr>
          <a:xfrm>
            <a:off x="11391907" y="640080"/>
            <a:ext cx="201643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30" name="Text Placeholder 57">
            <a:extLst>
              <a:ext uri="{FF2B5EF4-FFF2-40B4-BE49-F238E27FC236}">
                <a16:creationId xmlns:a16="http://schemas.microsoft.com/office/drawing/2014/main" id="{4F2DF410-A3F1-D649-8059-D1E4C8784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89713" y="640080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Metric header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74555E-45AF-C64A-9F92-DE1A5DE8301D}"/>
              </a:ext>
            </a:extLst>
          </p:cNvPr>
          <p:cNvSpPr/>
          <p:nvPr userDrawn="1"/>
        </p:nvSpPr>
        <p:spPr>
          <a:xfrm>
            <a:off x="11391907" y="3090672"/>
            <a:ext cx="201643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32" name="Text Placeholder 57">
            <a:extLst>
              <a:ext uri="{FF2B5EF4-FFF2-40B4-BE49-F238E27FC236}">
                <a16:creationId xmlns:a16="http://schemas.microsoft.com/office/drawing/2014/main" id="{80459EB3-FF3D-FD45-B160-D292C6826E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89713" y="3090672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Metric header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98901112-7BB4-C248-B1EA-E33B550885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923927" y="1136226"/>
            <a:ext cx="2952397" cy="10895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Metric Semibold" panose="020B0503030202060203" pitchFamily="34" charset="77"/>
              </a:defRPr>
            </a:lvl1pPr>
            <a:lvl3pPr indent="0" algn="ctr" defTabSz="1567402" hangingPunct="1">
              <a:lnSpc>
                <a:spcPct val="90000"/>
              </a:lnSpc>
              <a:spcAft>
                <a:spcPts val="720"/>
              </a:spcAft>
              <a:defRPr/>
            </a:lvl3pPr>
          </a:lstStyle>
          <a:p>
            <a:pPr lvl="0"/>
            <a:r>
              <a:rPr lang="en-US"/>
              <a:t>+33.6%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78DDEB6D-0358-4249-B361-5FA4F7FDC4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923927" y="3593592"/>
            <a:ext cx="2952397" cy="10895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Metric Semibold" panose="020B0503030202060203" pitchFamily="34" charset="77"/>
              </a:defRPr>
            </a:lvl1pPr>
            <a:lvl3pPr indent="0" algn="ctr" defTabSz="1567402" hangingPunct="1">
              <a:lnSpc>
                <a:spcPct val="90000"/>
              </a:lnSpc>
              <a:spcAft>
                <a:spcPts val="720"/>
              </a:spcAft>
              <a:defRPr/>
            </a:lvl3pPr>
          </a:lstStyle>
          <a:p>
            <a:pPr lvl="0"/>
            <a:r>
              <a:rPr lang="en-US"/>
              <a:t>+2.41%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93ED2F0-2816-E04D-8393-426D58FB036A}"/>
              </a:ext>
            </a:extLst>
          </p:cNvPr>
          <p:cNvSpPr/>
          <p:nvPr userDrawn="1"/>
        </p:nvSpPr>
        <p:spPr>
          <a:xfrm>
            <a:off x="11391907" y="5740736"/>
            <a:ext cx="201643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44" name="Text Placeholder 57">
            <a:extLst>
              <a:ext uri="{FF2B5EF4-FFF2-40B4-BE49-F238E27FC236}">
                <a16:creationId xmlns:a16="http://schemas.microsoft.com/office/drawing/2014/main" id="{A8A7DB09-5BD7-FD47-80F5-176CA36499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389713" y="5740736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Metric header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C16F812-B48C-414B-8F13-4AD943F087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923927" y="6236882"/>
            <a:ext cx="2952397" cy="10895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Metric Semibold" panose="020B0503030202060203" pitchFamily="34" charset="77"/>
              </a:defRPr>
            </a:lvl1pPr>
            <a:lvl3pPr indent="0" algn="ctr" defTabSz="1567402" hangingPunct="1">
              <a:lnSpc>
                <a:spcPct val="90000"/>
              </a:lnSpc>
              <a:spcAft>
                <a:spcPts val="720"/>
              </a:spcAft>
              <a:defRPr/>
            </a:lvl3pPr>
          </a:lstStyle>
          <a:p>
            <a:pPr lvl="0"/>
            <a:r>
              <a:rPr lang="en-US"/>
              <a:t>+1.87%</a:t>
            </a:r>
          </a:p>
        </p:txBody>
      </p:sp>
    </p:spTree>
    <p:extLst>
      <p:ext uri="{BB962C8B-B14F-4D97-AF65-F5344CB8AC3E}">
        <p14:creationId xmlns:p14="http://schemas.microsoft.com/office/powerpoint/2010/main" val="107857525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F88D4F-FC8F-AC41-9BFE-CBB206B95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40" y="1115567"/>
            <a:ext cx="2879833" cy="6241347"/>
          </a:xfrm>
          <a:prstGeom prst="rect">
            <a:avLst/>
          </a:prstGeom>
        </p:spPr>
      </p:pic>
      <p:pic>
        <p:nvPicPr>
          <p:cNvPr id="5" name="Picture 4" descr="A hand holding a cellphone.">
            <a:extLst>
              <a:ext uri="{FF2B5EF4-FFF2-40B4-BE49-F238E27FC236}">
                <a16:creationId xmlns:a16="http://schemas.microsoft.com/office/drawing/2014/main" id="{45A4D94D-E87A-C145-A571-91F8ED126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99010" y="923566"/>
            <a:ext cx="6331390" cy="7306032"/>
          </a:xfrm>
          <a:prstGeom prst="rect">
            <a:avLst/>
          </a:prstGeom>
        </p:spPr>
      </p:pic>
      <p:sp>
        <p:nvSpPr>
          <p:cNvPr id="61" name="Picture Placeholder 60" descr="epocrates screen">
            <a:extLst>
              <a:ext uri="{FF2B5EF4-FFF2-40B4-BE49-F238E27FC236}">
                <a16:creationId xmlns:a16="http://schemas.microsoft.com/office/drawing/2014/main" id="{30A81787-F32F-E541-942F-B08FB5F47E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64040" y="1115567"/>
            <a:ext cx="2816352" cy="6069457"/>
          </a:xfrm>
          <a:custGeom>
            <a:avLst/>
            <a:gdLst>
              <a:gd name="connsiteX0" fmla="*/ 292112 w 2816352"/>
              <a:gd name="connsiteY0" fmla="*/ 0 h 6069457"/>
              <a:gd name="connsiteX1" fmla="*/ 629910 w 2816352"/>
              <a:gd name="connsiteY1" fmla="*/ 0 h 6069457"/>
              <a:gd name="connsiteX2" fmla="*/ 629909 w 2816352"/>
              <a:gd name="connsiteY2" fmla="*/ 82305 h 6069457"/>
              <a:gd name="connsiteX3" fmla="*/ 789704 w 2816352"/>
              <a:gd name="connsiteY3" fmla="*/ 240872 h 6069457"/>
              <a:gd name="connsiteX4" fmla="*/ 2026646 w 2816352"/>
              <a:gd name="connsiteY4" fmla="*/ 240872 h 6069457"/>
              <a:gd name="connsiteX5" fmla="*/ 2186440 w 2816352"/>
              <a:gd name="connsiteY5" fmla="*/ 82305 h 6069457"/>
              <a:gd name="connsiteX6" fmla="*/ 2186440 w 2816352"/>
              <a:gd name="connsiteY6" fmla="*/ 0 h 6069457"/>
              <a:gd name="connsiteX7" fmla="*/ 2524240 w 2816352"/>
              <a:gd name="connsiteY7" fmla="*/ 0 h 6069457"/>
              <a:gd name="connsiteX8" fmla="*/ 2816352 w 2816352"/>
              <a:gd name="connsiteY8" fmla="*/ 289869 h 6069457"/>
              <a:gd name="connsiteX9" fmla="*/ 2816352 w 2816352"/>
              <a:gd name="connsiteY9" fmla="*/ 5779589 h 6069457"/>
              <a:gd name="connsiteX10" fmla="*/ 2524240 w 2816352"/>
              <a:gd name="connsiteY10" fmla="*/ 6069457 h 6069457"/>
              <a:gd name="connsiteX11" fmla="*/ 2435634 w 2816352"/>
              <a:gd name="connsiteY11" fmla="*/ 6069457 h 6069457"/>
              <a:gd name="connsiteX12" fmla="*/ 2432965 w 2816352"/>
              <a:gd name="connsiteY12" fmla="*/ 6060451 h 6069457"/>
              <a:gd name="connsiteX13" fmla="*/ 2195992 w 2816352"/>
              <a:gd name="connsiteY13" fmla="*/ 5866608 h 6069457"/>
              <a:gd name="connsiteX14" fmla="*/ 1793952 w 2816352"/>
              <a:gd name="connsiteY14" fmla="*/ 5712630 h 6069457"/>
              <a:gd name="connsiteX15" fmla="*/ 787835 w 2816352"/>
              <a:gd name="connsiteY15" fmla="*/ 5659043 h 6069457"/>
              <a:gd name="connsiteX16" fmla="*/ 706920 w 2816352"/>
              <a:gd name="connsiteY16" fmla="*/ 6046836 h 6069457"/>
              <a:gd name="connsiteX17" fmla="*/ 713991 w 2816352"/>
              <a:gd name="connsiteY17" fmla="*/ 6069457 h 6069457"/>
              <a:gd name="connsiteX18" fmla="*/ 292112 w 2816352"/>
              <a:gd name="connsiteY18" fmla="*/ 6069457 h 6069457"/>
              <a:gd name="connsiteX19" fmla="*/ 0 w 2816352"/>
              <a:gd name="connsiteY19" fmla="*/ 5779589 h 6069457"/>
              <a:gd name="connsiteX20" fmla="*/ 0 w 2816352"/>
              <a:gd name="connsiteY20" fmla="*/ 289869 h 6069457"/>
              <a:gd name="connsiteX21" fmla="*/ 292112 w 2816352"/>
              <a:gd name="connsiteY21" fmla="*/ 0 h 606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16352" h="6069457">
                <a:moveTo>
                  <a:pt x="292112" y="0"/>
                </a:moveTo>
                <a:lnTo>
                  <a:pt x="629910" y="0"/>
                </a:lnTo>
                <a:lnTo>
                  <a:pt x="629909" y="82305"/>
                </a:lnTo>
                <a:cubicBezTo>
                  <a:pt x="629909" y="169879"/>
                  <a:pt x="701452" y="240872"/>
                  <a:pt x="789704" y="240872"/>
                </a:cubicBezTo>
                <a:lnTo>
                  <a:pt x="2026646" y="240872"/>
                </a:lnTo>
                <a:cubicBezTo>
                  <a:pt x="2114898" y="240872"/>
                  <a:pt x="2186440" y="169879"/>
                  <a:pt x="2186440" y="82305"/>
                </a:cubicBezTo>
                <a:lnTo>
                  <a:pt x="2186440" y="0"/>
                </a:lnTo>
                <a:lnTo>
                  <a:pt x="2524240" y="0"/>
                </a:lnTo>
                <a:cubicBezTo>
                  <a:pt x="2685569" y="0"/>
                  <a:pt x="2816352" y="129778"/>
                  <a:pt x="2816352" y="289869"/>
                </a:cubicBezTo>
                <a:lnTo>
                  <a:pt x="2816352" y="5779589"/>
                </a:lnTo>
                <a:cubicBezTo>
                  <a:pt x="2816352" y="5939679"/>
                  <a:pt x="2685569" y="6069457"/>
                  <a:pt x="2524240" y="6069457"/>
                </a:cubicBezTo>
                <a:lnTo>
                  <a:pt x="2435634" y="6069457"/>
                </a:lnTo>
                <a:lnTo>
                  <a:pt x="2432965" y="6060451"/>
                </a:lnTo>
                <a:cubicBezTo>
                  <a:pt x="2396314" y="6001148"/>
                  <a:pt x="2269758" y="5929672"/>
                  <a:pt x="2195992" y="5866608"/>
                </a:cubicBezTo>
                <a:cubicBezTo>
                  <a:pt x="2028629" y="5808466"/>
                  <a:pt x="1990009" y="5811618"/>
                  <a:pt x="1793952" y="5712630"/>
                </a:cubicBezTo>
                <a:cubicBezTo>
                  <a:pt x="1597894" y="5613643"/>
                  <a:pt x="1046374" y="5333618"/>
                  <a:pt x="787835" y="5659043"/>
                </a:cubicBezTo>
                <a:cubicBezTo>
                  <a:pt x="690883" y="5781078"/>
                  <a:pt x="674995" y="5918463"/>
                  <a:pt x="706920" y="6046836"/>
                </a:cubicBezTo>
                <a:lnTo>
                  <a:pt x="713991" y="6069457"/>
                </a:lnTo>
                <a:lnTo>
                  <a:pt x="292112" y="6069457"/>
                </a:lnTo>
                <a:cubicBezTo>
                  <a:pt x="130783" y="6069457"/>
                  <a:pt x="0" y="5939679"/>
                  <a:pt x="0" y="5779589"/>
                </a:cubicBezTo>
                <a:lnTo>
                  <a:pt x="0" y="289869"/>
                </a:lnTo>
                <a:cubicBezTo>
                  <a:pt x="0" y="129778"/>
                  <a:pt x="130783" y="0"/>
                  <a:pt x="29211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8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2688B93-5E24-D340-B705-652E5CE809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9790395-9496-4D46-B6DB-1632956E15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5452AA-815C-DD40-B661-927914E1DDBD}"/>
              </a:ext>
            </a:extLst>
          </p:cNvPr>
          <p:cNvGrpSpPr/>
          <p:nvPr userDrawn="1"/>
        </p:nvGrpSpPr>
        <p:grpSpPr>
          <a:xfrm>
            <a:off x="544417" y="2328590"/>
            <a:ext cx="6492240" cy="3651123"/>
            <a:chOff x="7407994" y="2328590"/>
            <a:chExt cx="5669280" cy="36511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B5AC244-C83E-9142-AB91-209B962C6E3B}"/>
                </a:ext>
              </a:extLst>
            </p:cNvPr>
            <p:cNvCxnSpPr>
              <a:cxnSpLocks/>
            </p:cNvCxnSpPr>
            <p:nvPr/>
          </p:nvCxnSpPr>
          <p:spPr>
            <a:xfrm>
              <a:off x="7407994" y="2328590"/>
              <a:ext cx="56692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8A0B98-B674-AD46-8264-33A1B2F05E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7994" y="4154152"/>
              <a:ext cx="56692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690FB6-1798-B143-A9C4-72C979952F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994" y="5979713"/>
              <a:ext cx="56692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16">
            <a:extLst>
              <a:ext uri="{FF2B5EF4-FFF2-40B4-BE49-F238E27FC236}">
                <a16:creationId xmlns:a16="http://schemas.microsoft.com/office/drawing/2014/main" id="{DE06F3D6-45C7-DE47-8F98-90A029B3F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ABFA0DA-8C4F-E34E-B1A1-CE2873C056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00748" y="859719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21FD049-3709-E946-8BB6-E8B05C348B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00748" y="1301310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2B4D2C-ACE6-7A4C-8D94-38D8753BF2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00748" y="2693825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3B621ED-628E-3943-BC20-E77C537FE3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00748" y="3135416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dolore.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78721D5-0848-5042-8F84-B0CF14DEB9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0748" y="4513108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B126D7A-8A63-394C-8633-A77A98E2F3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00748" y="4954699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dolore.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F6AFD63-B187-F645-BD1A-EBC27FE07B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0748" y="6346232"/>
            <a:ext cx="4999623" cy="424732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 algn="l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four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8110AB2-98B5-2349-B9CB-1BF3CC0906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00748" y="6787823"/>
            <a:ext cx="4999623" cy="738664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12BA01-E488-9B44-8E57-70923F2B3CD3}"/>
              </a:ext>
            </a:extLst>
          </p:cNvPr>
          <p:cNvSpPr txBox="1"/>
          <p:nvPr userDrawn="1"/>
        </p:nvSpPr>
        <p:spPr>
          <a:xfrm>
            <a:off x="759418" y="4025882"/>
            <a:ext cx="73834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etric Medium" panose="020B0503030202060203" pitchFamily="34" charset="77"/>
                <a:sym typeface="Calibre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B9FEEA-D208-3C47-9EC6-F2BDBA240D22}"/>
              </a:ext>
            </a:extLst>
          </p:cNvPr>
          <p:cNvSpPr txBox="1"/>
          <p:nvPr userDrawn="1"/>
        </p:nvSpPr>
        <p:spPr>
          <a:xfrm>
            <a:off x="759418" y="2191519"/>
            <a:ext cx="75437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etric Medium" panose="020B0503030202060203" pitchFamily="34" charset="77"/>
                <a:sym typeface="Calibre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950A89-4783-D74C-9AA1-3A45E4E6DA66}"/>
              </a:ext>
            </a:extLst>
          </p:cNvPr>
          <p:cNvSpPr txBox="1"/>
          <p:nvPr userDrawn="1"/>
        </p:nvSpPr>
        <p:spPr>
          <a:xfrm>
            <a:off x="759418" y="394660"/>
            <a:ext cx="578041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etric Medium" panose="020B0503030202060203" pitchFamily="34" charset="77"/>
                <a:sym typeface="Calibre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632F0B-B078-3D4B-8F8C-2D21ACDAE09F}"/>
              </a:ext>
            </a:extLst>
          </p:cNvPr>
          <p:cNvSpPr txBox="1"/>
          <p:nvPr userDrawn="1"/>
        </p:nvSpPr>
        <p:spPr>
          <a:xfrm>
            <a:off x="759418" y="5899216"/>
            <a:ext cx="853758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0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etric Medium" panose="020B0503030202060203" pitchFamily="34" charset="77"/>
                <a:sym typeface="Calibre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619141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400E4AC6-351E-D144-8D4F-4ECFE4AAB7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16" descr="Picture 16">
            <a:extLst>
              <a:ext uri="{FF2B5EF4-FFF2-40B4-BE49-F238E27FC236}">
                <a16:creationId xmlns:a16="http://schemas.microsoft.com/office/drawing/2014/main" id="{899348A4-AA21-224C-B3CA-AF7579503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8FAFF43-67CC-F649-9011-355C7387B4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 descr="Cell phones laying diagonally on a screen">
            <a:extLst>
              <a:ext uri="{FF2B5EF4-FFF2-40B4-BE49-F238E27FC236}">
                <a16:creationId xmlns:a16="http://schemas.microsoft.com/office/drawing/2014/main" id="{D827C85C-4B5B-504F-B2FC-C491669D937C}"/>
              </a:ext>
            </a:extLst>
          </p:cNvPr>
          <p:cNvGrpSpPr/>
          <p:nvPr userDrawn="1"/>
        </p:nvGrpSpPr>
        <p:grpSpPr>
          <a:xfrm>
            <a:off x="7061298" y="-871896"/>
            <a:ext cx="8756263" cy="9973393"/>
            <a:chOff x="7061298" y="-871896"/>
            <a:chExt cx="8756263" cy="99733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24E8F8-04D8-864E-BE5F-BF3340251D69}"/>
                </a:ext>
              </a:extLst>
            </p:cNvPr>
            <p:cNvGrpSpPr/>
            <p:nvPr userDrawn="1"/>
          </p:nvGrpSpPr>
          <p:grpSpPr>
            <a:xfrm rot="18720000">
              <a:off x="8547062" y="5485889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9074E8A-CDC4-E34F-8153-8B16F07549B6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3C5CF6F-22B9-3E48-881F-1E7BE5874369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1BBD530C-5A50-C740-8D15-F1CB0ABF3E36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F59F9BB-A2F6-084C-82BD-0E147C389361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3418D7C-3D9E-9E43-86CF-B507C6EFEC06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5329E8D-25FA-DB44-9555-DD1FF0B9518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7A86F93-7998-324B-B2B3-544E2C00C1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811110-A1C7-264B-90EF-58D103240EB4}"/>
                </a:ext>
              </a:extLst>
            </p:cNvPr>
            <p:cNvGrpSpPr/>
            <p:nvPr userDrawn="1"/>
          </p:nvGrpSpPr>
          <p:grpSpPr>
            <a:xfrm rot="18720000">
              <a:off x="8407627" y="1825520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D76CE2A-D056-314A-8726-6C82C63D4679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53B7E7-9920-2A45-B7F0-F1EC4D6B5228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307E8DD-FEED-A547-B281-F57CA42C4E1D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BD4F4F1-7493-7746-976D-4C72D358B696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8983F4B-A308-4A44-A612-219CBD70771B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1EB7925-C19F-854F-8B95-54E0B2A8637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C9DDFF5-6146-524D-B386-022AF553E7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F24C93-D211-E143-BE1D-00EB41D4477A}"/>
                </a:ext>
              </a:extLst>
            </p:cNvPr>
            <p:cNvGrpSpPr/>
            <p:nvPr userDrawn="1"/>
          </p:nvGrpSpPr>
          <p:grpSpPr>
            <a:xfrm rot="18720000">
              <a:off x="12201953" y="5241945"/>
              <a:ext cx="2408713" cy="4822502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EFA0CF5-EC0C-EC40-B8F0-7E0F04B4BD44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DB53AE-C9DA-544A-B137-0FAAC16B8933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84C484A3-30A6-C949-AEC3-93D9D6EF57BF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D7F87499-5C63-364C-83D4-A4DB33E5245B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D3A9DD0-B9DA-394C-8EBB-5534D0ED50E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EB30707-B9C4-B541-95B2-2217021546B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F8AE086-DB61-BE4D-AE4F-A88398758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3E7A619-3937-2043-AAE5-C6686BD9F8B6}"/>
                </a:ext>
              </a:extLst>
            </p:cNvPr>
            <p:cNvGrpSpPr/>
            <p:nvPr userDrawn="1"/>
          </p:nvGrpSpPr>
          <p:grpSpPr>
            <a:xfrm rot="18720000">
              <a:off x="8268193" y="-1834849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DE45982-0017-7C49-B453-F184D69F7A1D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36816DB-55F6-614C-9662-7E4768E9A4D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A1B5C27A-7538-4B46-86BA-7D0D6251FB6F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43540C8F-86F8-B648-8FC2-51AC561EC2EA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8DD0E0EE-6585-8D41-B2C6-640BC7CA9B09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C896E20-1468-D940-8098-415D637B10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3D1F952-D872-F048-917F-6FEE2E1F91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831231-2CF6-A84D-982E-BB395CE25F6C}"/>
                </a:ext>
              </a:extLst>
            </p:cNvPr>
            <p:cNvGrpSpPr/>
            <p:nvPr userDrawn="1"/>
          </p:nvGrpSpPr>
          <p:grpSpPr>
            <a:xfrm rot="18720000">
              <a:off x="12062519" y="1581576"/>
              <a:ext cx="2408713" cy="4822502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80B975D4-A824-9045-B354-A45A28E9C662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77833F3-5806-BE49-B567-7BD868F07A9B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057C707-2379-C04A-936E-11FC66EA82F1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B519CFE6-6E5B-F34C-BD51-77ED7DD9B791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459C8B1-4408-C042-86DB-F5FAF704E2C5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5EE7123-0E1F-F74A-9455-E787AC0D2D1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AE26EB7-8710-254E-9A32-D7C1B2153F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A0F4A24-D5C2-1B45-A15A-650F45CF5054}"/>
                </a:ext>
              </a:extLst>
            </p:cNvPr>
            <p:cNvGrpSpPr/>
            <p:nvPr userDrawn="1"/>
          </p:nvGrpSpPr>
          <p:grpSpPr>
            <a:xfrm rot="18720000">
              <a:off x="11923085" y="-2078791"/>
              <a:ext cx="2408713" cy="4822503"/>
              <a:chOff x="8186008" y="5308600"/>
              <a:chExt cx="2562699" cy="5130800"/>
            </a:xfrm>
            <a:effectLst>
              <a:outerShdw blurRad="76200" dist="508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DF4EA8BD-BCB3-3C4F-993D-EE221F89BCE2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D462319-5016-AD4D-AF7B-D7C90876C470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485D7FF5-8EE5-4C40-B48E-BACA18AF1D2C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CCA4A3A3-6622-D34A-BAC9-DA66C9E8BDEB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EA6F32BA-97EA-F042-ADAA-76BAEF7EEB6C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EF9FCE2-36D1-7247-B403-0E778DE82B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4A363CD-BC15-EB42-81CB-489FE0068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7AA5167-5FAD-4841-BA6B-70D644CFBD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8640" y="2454702"/>
            <a:ext cx="6290604" cy="1126462"/>
          </a:xfrm>
          <a:prstGeom prst="rect">
            <a:avLst/>
          </a:prstGeom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3400" b="0" i="0">
                <a:solidFill>
                  <a:schemeClr val="accent2"/>
                </a:solidFill>
                <a:latin typeface="Metric Medium" panose="020B0503030202060203" pitchFamily="34" charset="77"/>
              </a:defRPr>
            </a:lvl1pPr>
          </a:lstStyle>
          <a:p>
            <a:pPr lvl="0"/>
            <a:r>
              <a:rPr lang="en-US"/>
              <a:t>Your simple, left-aligned, 34-point, content header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656EC-09A3-3B40-B17D-0F9F369760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8640" y="3849624"/>
            <a:ext cx="6290604" cy="2170113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. </a:t>
            </a:r>
          </a:p>
        </p:txBody>
      </p:sp>
      <p:sp>
        <p:nvSpPr>
          <p:cNvPr id="65" name="Picture Placeholder 14" descr="epocrates screen">
            <a:extLst>
              <a:ext uri="{FF2B5EF4-FFF2-40B4-BE49-F238E27FC236}">
                <a16:creationId xmlns:a16="http://schemas.microsoft.com/office/drawing/2014/main" id="{0C6D90EF-DD3B-9543-8E04-77808C97A6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rot="18720000">
            <a:off x="8575203" y="1993392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6" name="Picture Placeholder 14" descr="epocrates screen">
            <a:extLst>
              <a:ext uri="{FF2B5EF4-FFF2-40B4-BE49-F238E27FC236}">
                <a16:creationId xmlns:a16="http://schemas.microsoft.com/office/drawing/2014/main" id="{24A43E25-B705-3D41-AF17-D6B973BCD83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720000">
            <a:off x="12374181" y="5413248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7" name="Picture Placeholder 14" descr="epocrates screen">
            <a:extLst>
              <a:ext uri="{FF2B5EF4-FFF2-40B4-BE49-F238E27FC236}">
                <a16:creationId xmlns:a16="http://schemas.microsoft.com/office/drawing/2014/main" id="{52BBDC7F-B663-B344-81E1-8FC4C1E2343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720000">
            <a:off x="8723376" y="5650992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8" name="Picture Placeholder 14" descr="epocrates screen">
            <a:extLst>
              <a:ext uri="{FF2B5EF4-FFF2-40B4-BE49-F238E27FC236}">
                <a16:creationId xmlns:a16="http://schemas.microsoft.com/office/drawing/2014/main" id="{767BAEA4-86A2-844D-AD8E-EC0725E67C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720000">
            <a:off x="12234747" y="1755648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9" name="Picture Placeholder 14" descr="epocrates screen">
            <a:extLst>
              <a:ext uri="{FF2B5EF4-FFF2-40B4-BE49-F238E27FC236}">
                <a16:creationId xmlns:a16="http://schemas.microsoft.com/office/drawing/2014/main" id="{D42D5188-DCD5-D74D-B50B-7DA7C63C60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720000">
            <a:off x="8439912" y="-1664208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70" name="Picture Placeholder 14" descr="epocrates screen">
            <a:extLst>
              <a:ext uri="{FF2B5EF4-FFF2-40B4-BE49-F238E27FC236}">
                <a16:creationId xmlns:a16="http://schemas.microsoft.com/office/drawing/2014/main" id="{6B0CBF65-3D3E-B74B-BD8B-F4CC02A0817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18720000">
            <a:off x="12095313" y="-1901952"/>
            <a:ext cx="2066543" cy="4480560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</p:spTree>
    <p:extLst>
      <p:ext uri="{BB962C8B-B14F-4D97-AF65-F5344CB8AC3E}">
        <p14:creationId xmlns:p14="http://schemas.microsoft.com/office/powerpoint/2010/main" val="136292508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ellphone&#10;">
            <a:extLst>
              <a:ext uri="{FF2B5EF4-FFF2-40B4-BE49-F238E27FC236}">
                <a16:creationId xmlns:a16="http://schemas.microsoft.com/office/drawing/2014/main" id="{98885413-86E0-A544-9AC6-F0D071FCB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07" y="1547446"/>
            <a:ext cx="3078736" cy="6672420"/>
          </a:xfrm>
          <a:prstGeom prst="rect">
            <a:avLst/>
          </a:prstGeom>
        </p:spPr>
      </p:pic>
      <p:sp>
        <p:nvSpPr>
          <p:cNvPr id="7" name="Picture Placeholder 14" descr="epocrates screen">
            <a:extLst>
              <a:ext uri="{FF2B5EF4-FFF2-40B4-BE49-F238E27FC236}">
                <a16:creationId xmlns:a16="http://schemas.microsoft.com/office/drawing/2014/main" id="{20F5938B-836A-9F42-8919-B5E0F669F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56010" y="2339299"/>
            <a:ext cx="2344917" cy="5336225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</a:t>
            </a:r>
          </a:p>
        </p:txBody>
      </p:sp>
      <p:sp>
        <p:nvSpPr>
          <p:cNvPr id="8" name="Text Placeholder 71">
            <a:extLst>
              <a:ext uri="{FF2B5EF4-FFF2-40B4-BE49-F238E27FC236}">
                <a16:creationId xmlns:a16="http://schemas.microsoft.com/office/drawing/2014/main" id="{43D6FB69-11AC-8C4A-BDCD-4DB8955F87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39" y="822960"/>
            <a:ext cx="12710160" cy="123110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Metric Medium" panose="020B0503030202060203" pitchFamily="34" charset="77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102038"/>
                </a:solidFill>
                <a:effectLst/>
                <a:uLnTx/>
                <a:uFillTx/>
                <a:latin typeface="Metric Medium"/>
                <a:sym typeface="Metric Medium"/>
              </a:rPr>
              <a:t>Your radically simple, refreshingly candid, left-aligned, 34-point slide title, kept at no more than two lines, here</a:t>
            </a: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e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33158606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Three cellphones">
            <a:extLst>
              <a:ext uri="{FF2B5EF4-FFF2-40B4-BE49-F238E27FC236}">
                <a16:creationId xmlns:a16="http://schemas.microsoft.com/office/drawing/2014/main" id="{2545409B-3197-D04E-B868-728711EAFFDE}"/>
              </a:ext>
            </a:extLst>
          </p:cNvPr>
          <p:cNvGrpSpPr/>
          <p:nvPr userDrawn="1"/>
        </p:nvGrpSpPr>
        <p:grpSpPr>
          <a:xfrm>
            <a:off x="1112381" y="2083777"/>
            <a:ext cx="12388210" cy="4447124"/>
            <a:chOff x="1112381" y="2083777"/>
            <a:chExt cx="12388210" cy="444712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B556A55-27E0-E84F-A9E0-AE52E8E9C1A3}"/>
                </a:ext>
              </a:extLst>
            </p:cNvPr>
            <p:cNvGrpSpPr/>
            <p:nvPr userDrawn="1"/>
          </p:nvGrpSpPr>
          <p:grpSpPr>
            <a:xfrm>
              <a:off x="1112381" y="2083777"/>
              <a:ext cx="2221221" cy="4447124"/>
              <a:chOff x="8186008" y="5308600"/>
              <a:chExt cx="2562699" cy="5130800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D078BD0-6061-2947-84C2-A6D9B3CFC3FF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2861D4E8-985E-5F4B-A3F5-EC5AB33C8C31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EE5F412F-C81F-5F4D-B9AA-ABAC241273C8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D0F8479D-0435-4946-9FDF-8931B98A9C9C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1D969093-1905-4149-B8DB-6D6F1F957EBA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A8D621E-8CD5-1A42-AEDD-7BE657A30AD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2A840EB-0936-EA43-9963-AFB7EC15B7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3E7C713-A738-BF40-AC6E-74C410E88E5B}"/>
                </a:ext>
              </a:extLst>
            </p:cNvPr>
            <p:cNvGrpSpPr/>
            <p:nvPr userDrawn="1"/>
          </p:nvGrpSpPr>
          <p:grpSpPr>
            <a:xfrm>
              <a:off x="6204589" y="2083777"/>
              <a:ext cx="2221221" cy="4447124"/>
              <a:chOff x="8186008" y="5308600"/>
              <a:chExt cx="2562699" cy="5130800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EB9C7AB3-3772-4D48-8E74-0E61EB6B7335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198AFDF-6EFB-3946-9AA0-0699ED75257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E9AABEC9-A896-8744-A4A7-4B466511909F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D7740093-173C-6945-85C1-DE6B2C689AC3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0F64D254-4E6E-7E45-A981-7AC142A8EB4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38867D6-813E-CA4D-87C1-45A3D8BCFD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7A22751-BB2A-5E42-A629-82FDF818AE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18BF71F-ADCF-9949-A41C-4AB4510FB516}"/>
                </a:ext>
              </a:extLst>
            </p:cNvPr>
            <p:cNvGrpSpPr/>
            <p:nvPr userDrawn="1"/>
          </p:nvGrpSpPr>
          <p:grpSpPr>
            <a:xfrm>
              <a:off x="11279370" y="2083777"/>
              <a:ext cx="2221221" cy="4447124"/>
              <a:chOff x="8186008" y="5308600"/>
              <a:chExt cx="2562699" cy="5130800"/>
            </a:xfrm>
          </p:grpSpPr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6E0611AA-25B8-4544-9C63-681928198F8E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B3F42143-4470-4B45-A751-2E4B026E2F2C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A5BC50F9-7F4F-CA4E-A3CB-8FA13D1147C4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668A8BE9-4BE7-2440-96A7-D3FD9BE527BE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C9B018F-AE63-7B40-95F5-B6400C3603FB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735FE43-46C6-9A46-8C85-53C60FD49F9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EF7FC5A-5840-A144-9703-5E7A47361F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98" name="Slide Number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01916F-3430-244F-B1A8-D23EFDCB53C5}"/>
              </a:ext>
            </a:extLst>
          </p:cNvPr>
          <p:cNvCxnSpPr>
            <a:cxnSpLocks/>
          </p:cNvCxnSpPr>
          <p:nvPr userDrawn="1"/>
        </p:nvCxnSpPr>
        <p:spPr>
          <a:xfrm>
            <a:off x="3968996" y="4307339"/>
            <a:ext cx="16002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D46282-F706-C044-B4A5-AC26C2E65100}"/>
              </a:ext>
            </a:extLst>
          </p:cNvPr>
          <p:cNvCxnSpPr>
            <a:cxnSpLocks/>
          </p:cNvCxnSpPr>
          <p:nvPr userDrawn="1"/>
        </p:nvCxnSpPr>
        <p:spPr>
          <a:xfrm>
            <a:off x="9061205" y="4307339"/>
            <a:ext cx="16002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 Placeholder 71">
            <a:extLst>
              <a:ext uri="{FF2B5EF4-FFF2-40B4-BE49-F238E27FC236}">
                <a16:creationId xmlns:a16="http://schemas.microsoft.com/office/drawing/2014/main" id="{CBE7B75A-155B-5A44-9BB0-4217F401D4C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48639" y="822959"/>
            <a:ext cx="12710160" cy="123110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Metric Medium" panose="020B0503030202060203" pitchFamily="34" charset="77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102038"/>
                </a:solidFill>
                <a:effectLst/>
                <a:uLnTx/>
                <a:uFillTx/>
                <a:latin typeface="Metric Medium"/>
                <a:sym typeface="Metric Medium"/>
              </a:rPr>
              <a:t>Your radically simple, refreshingly candid, left-aligned, 34-point slide title, kept at no more than two lines, here</a:t>
            </a: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e"/>
              <a:sym typeface="Calibre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9009625-43C7-2C40-85A8-1F984A1038E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85335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3ADFE05-40B7-7849-BAAB-4FB932C1E6B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951402" y="6617083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2867E2E-BA65-D842-9E93-15442E4EC13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029608" y="6617083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3BB2A-88FF-1142-8FA6-76621E36AFB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85335" y="6992832"/>
            <a:ext cx="27432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sit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18F127DD-1007-1342-9705-D2AC9A5AAF49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951402" y="6992832"/>
            <a:ext cx="27432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sit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8B99DCC2-1258-1048-8410-92FB8AAE46C5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29608" y="6992832"/>
            <a:ext cx="27432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sit</a:t>
            </a:r>
          </a:p>
        </p:txBody>
      </p:sp>
      <p:sp>
        <p:nvSpPr>
          <p:cNvPr id="75" name="Picture Placeholder 14" descr="epocrates screen">
            <a:extLst>
              <a:ext uri="{FF2B5EF4-FFF2-40B4-BE49-F238E27FC236}">
                <a16:creationId xmlns:a16="http://schemas.microsoft.com/office/drawing/2014/main" id="{4B73342C-D131-3740-8762-60F8841BAF28}"/>
              </a:ext>
            </a:extLst>
          </p:cNvPr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1271900" y="2246598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92" name="Picture Placeholder 14" descr="epocrates screen">
            <a:extLst>
              <a:ext uri="{FF2B5EF4-FFF2-40B4-BE49-F238E27FC236}">
                <a16:creationId xmlns:a16="http://schemas.microsoft.com/office/drawing/2014/main" id="{A15482CE-EF52-AA49-8659-108E143442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64108" y="2245543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103" name="Picture Placeholder 14" descr="epocrates screen">
            <a:extLst>
              <a:ext uri="{FF2B5EF4-FFF2-40B4-BE49-F238E27FC236}">
                <a16:creationId xmlns:a16="http://schemas.microsoft.com/office/drawing/2014/main" id="{FDC65C68-EF8B-D946-A509-C5FD97BB6C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438889" y="226155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</p:spTree>
    <p:extLst>
      <p:ext uri="{BB962C8B-B14F-4D97-AF65-F5344CB8AC3E}">
        <p14:creationId xmlns:p14="http://schemas.microsoft.com/office/powerpoint/2010/main" val="1554717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0ADE93F-B8A8-7720-099A-076F64255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3520" y="0"/>
            <a:ext cx="14406880" cy="8229600"/>
          </a:xfrm>
          <a:prstGeom prst="rect">
            <a:avLst/>
          </a:prstGeom>
        </p:spPr>
      </p:pic>
      <p:pic>
        <p:nvPicPr>
          <p:cNvPr id="6" name="Picture 5" descr="A person holding a guitar&#10;&#10;Description automatically generated with low confidence">
            <a:extLst>
              <a:ext uri="{FF2B5EF4-FFF2-40B4-BE49-F238E27FC236}">
                <a16:creationId xmlns:a16="http://schemas.microsoft.com/office/drawing/2014/main" id="{0D35332A-CCD6-20E4-C9DD-4C89E18C7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" b="18"/>
          <a:stretch/>
        </p:blipFill>
        <p:spPr>
          <a:xfrm>
            <a:off x="4191196" y="0"/>
            <a:ext cx="13073831" cy="8229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6704B-5C3F-CC4D-90B4-6582AD04B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ctr" defTabSz="1306220" rtl="0" eaLnBrk="1" latinLnBrk="0" hangingPunct="1">
              <a:defRPr sz="800" b="0" i="0" kern="1200">
                <a:ln>
                  <a:noFill/>
                </a:ln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01B6-D2DA-FC42-B841-E52AB4DEA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0298D-092C-B9E3-D8E8-7ECB9038A0E9}"/>
              </a:ext>
            </a:extLst>
          </p:cNvPr>
          <p:cNvSpPr/>
          <p:nvPr userDrawn="1"/>
        </p:nvSpPr>
        <p:spPr>
          <a:xfrm>
            <a:off x="0" y="0"/>
            <a:ext cx="223519" cy="82295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63A22AEC-74E9-36CD-0CCC-770FDA0FD8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1260" y="2886986"/>
            <a:ext cx="6708408" cy="2455627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571220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D32A7-DD43-F548-9643-59B4737B5DCE}"/>
              </a:ext>
            </a:extLst>
          </p:cNvPr>
          <p:cNvCxnSpPr>
            <a:cxnSpLocks/>
          </p:cNvCxnSpPr>
          <p:nvPr userDrawn="1"/>
        </p:nvCxnSpPr>
        <p:spPr>
          <a:xfrm>
            <a:off x="10252806" y="48323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FEADB-5BC1-3049-B18D-A4569B132023}"/>
              </a:ext>
            </a:extLst>
          </p:cNvPr>
          <p:cNvCxnSpPr>
            <a:cxnSpLocks/>
          </p:cNvCxnSpPr>
          <p:nvPr userDrawn="1"/>
        </p:nvCxnSpPr>
        <p:spPr>
          <a:xfrm>
            <a:off x="6858001" y="48323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C1A8E2-61A5-5D4E-926D-C2F25C986C58}"/>
              </a:ext>
            </a:extLst>
          </p:cNvPr>
          <p:cNvCxnSpPr>
            <a:cxnSpLocks/>
          </p:cNvCxnSpPr>
          <p:nvPr userDrawn="1"/>
        </p:nvCxnSpPr>
        <p:spPr>
          <a:xfrm>
            <a:off x="3463194" y="48323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7664D1F4-C700-C64A-A65E-E80433792B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D1EE2D66-BA65-624E-AA44-9A684CAD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DD56DBF0-92CF-2044-86F0-611101D0D8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 descr="Four cellphones">
            <a:extLst>
              <a:ext uri="{FF2B5EF4-FFF2-40B4-BE49-F238E27FC236}">
                <a16:creationId xmlns:a16="http://schemas.microsoft.com/office/drawing/2014/main" id="{C4681BBE-3E30-8C44-A45B-1ECA8DCF6D1F}"/>
              </a:ext>
            </a:extLst>
          </p:cNvPr>
          <p:cNvGrpSpPr/>
          <p:nvPr userDrawn="1"/>
        </p:nvGrpSpPr>
        <p:grpSpPr>
          <a:xfrm>
            <a:off x="1112381" y="2610209"/>
            <a:ext cx="12405639" cy="4447124"/>
            <a:chOff x="1112381" y="2610209"/>
            <a:chExt cx="12405639" cy="44471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E85D44-19C7-8042-A46D-8F4A7AA018EA}"/>
                </a:ext>
              </a:extLst>
            </p:cNvPr>
            <p:cNvGrpSpPr/>
            <p:nvPr userDrawn="1"/>
          </p:nvGrpSpPr>
          <p:grpSpPr>
            <a:xfrm>
              <a:off x="4507187" y="2610209"/>
              <a:ext cx="2221221" cy="4447124"/>
              <a:chOff x="8186008" y="5308600"/>
              <a:chExt cx="2562699" cy="513080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6273FFF-AD12-714C-A217-9AC4D11ED2B0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C3BEC23-E89B-1041-B2B6-39C1FD764B6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250AE1-7588-8F42-BC0C-702B7B6D7A04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039B12D-0439-1C46-88FF-0C3BADC2C443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C00E2A8-6FD3-1746-AA3D-38F26089C870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166148-3E07-8941-B7D9-543A91F45D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C37F0B1-0CEF-D04A-9589-F4CBD392FD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1EA-AF0B-C447-BE95-B3314671220E}"/>
                </a:ext>
              </a:extLst>
            </p:cNvPr>
            <p:cNvGrpSpPr/>
            <p:nvPr userDrawn="1"/>
          </p:nvGrpSpPr>
          <p:grpSpPr>
            <a:xfrm>
              <a:off x="7901993" y="2610209"/>
              <a:ext cx="2221221" cy="4447124"/>
              <a:chOff x="8186008" y="5308600"/>
              <a:chExt cx="2562699" cy="5130800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F45EA4D-3334-904A-9952-E0890B2B1B8A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E3BC185-96AD-6542-A3C6-06944CEA035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5FAB60B-186A-0444-AEF3-35540CB9642A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CCF99E99-1637-CD4D-B505-A7EF04E57CC0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36E104-AA95-2D41-84DF-F6F383DDFA0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13CE5F5-2086-6943-BE38-1CFFFE3D45D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B0EFB1B-D8C0-8548-BE8A-FE4392AD44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9ABA75-BDCF-DA47-8C0A-F200E3FBC60B}"/>
                </a:ext>
              </a:extLst>
            </p:cNvPr>
            <p:cNvGrpSpPr/>
            <p:nvPr userDrawn="1"/>
          </p:nvGrpSpPr>
          <p:grpSpPr>
            <a:xfrm>
              <a:off x="1112381" y="2610209"/>
              <a:ext cx="2221221" cy="4447124"/>
              <a:chOff x="8186008" y="5308600"/>
              <a:chExt cx="2562699" cy="5130800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0DE0F7A-E867-AF40-ACED-9996BD72C631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2004B142-3AD9-5F42-9ED2-86093F02A12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74329C5-C161-1342-9496-CEDEAEF2E771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EE92300-5EE3-0D4F-94D8-EA38382C2455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1571819F-7796-FB47-A401-A68BAE6EF964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0B8673C-CCF7-CC4E-ACF6-C56DA04EB4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5E3CDF4-EA1D-5641-9B94-AB90929EB0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5FD222-F7BE-8742-98DB-B938710F824B}"/>
                </a:ext>
              </a:extLst>
            </p:cNvPr>
            <p:cNvGrpSpPr/>
            <p:nvPr userDrawn="1"/>
          </p:nvGrpSpPr>
          <p:grpSpPr>
            <a:xfrm>
              <a:off x="11296799" y="2610209"/>
              <a:ext cx="2221221" cy="4447124"/>
              <a:chOff x="8186008" y="5308600"/>
              <a:chExt cx="2562699" cy="513080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86447E7-3C28-EF46-9FD8-4C94B210531F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DA9C43D-F84C-F049-94FF-26CFA7D9721B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CE8DE96-E738-DC4B-B28D-AD8367E58292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71122D9-D0AF-9D47-B686-72E0BF980462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8EEAAFB-232E-B441-8183-16A26D3B69C2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BC06C66-5135-5646-80BF-8FBEBCE852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D3CE16-38F7-3348-B616-158931080C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4" name="Picture Placeholder 14" descr="epocrates screen">
            <a:extLst>
              <a:ext uri="{FF2B5EF4-FFF2-40B4-BE49-F238E27FC236}">
                <a16:creationId xmlns:a16="http://schemas.microsoft.com/office/drawing/2014/main" id="{69CB2009-3047-F04F-A8CB-7D8DF4CF3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900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5" name="Picture Placeholder 14" descr="epocrates screen">
            <a:extLst>
              <a:ext uri="{FF2B5EF4-FFF2-40B4-BE49-F238E27FC236}">
                <a16:creationId xmlns:a16="http://schemas.microsoft.com/office/drawing/2014/main" id="{C3FEE386-4522-AE40-AD3C-9175F2E94FA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56502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6" name="Picture Placeholder 14" descr="epocrates screen">
            <a:extLst>
              <a:ext uri="{FF2B5EF4-FFF2-40B4-BE49-F238E27FC236}">
                <a16:creationId xmlns:a16="http://schemas.microsoft.com/office/drawing/2014/main" id="{79C0AAE6-750C-7C45-9633-2EEE812378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6706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7" name="Picture Placeholder 14" descr="epocrates screen">
            <a:extLst>
              <a:ext uri="{FF2B5EF4-FFF2-40B4-BE49-F238E27FC236}">
                <a16:creationId xmlns:a16="http://schemas.microsoft.com/office/drawing/2014/main" id="{B5AFA643-FCDA-2B40-A7EA-C329503D80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1696" y="2779076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AF5B6A-0D31-CB4F-B5CF-91D48DC8D3D9}"/>
              </a:ext>
            </a:extLst>
          </p:cNvPr>
          <p:cNvSpPr/>
          <p:nvPr userDrawn="1"/>
        </p:nvSpPr>
        <p:spPr>
          <a:xfrm>
            <a:off x="1214335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6C9B483-4728-CC4E-850C-2817A273F11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12141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F452098-B7C6-1649-97A2-78BDB5636830}"/>
              </a:ext>
            </a:extLst>
          </p:cNvPr>
          <p:cNvSpPr/>
          <p:nvPr userDrawn="1"/>
        </p:nvSpPr>
        <p:spPr>
          <a:xfrm>
            <a:off x="4611700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5E836BE-3DB0-214B-8AB6-87B01793BB4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609506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B8B8189-037A-5740-96DB-22FF65670579}"/>
              </a:ext>
            </a:extLst>
          </p:cNvPr>
          <p:cNvSpPr/>
          <p:nvPr userDrawn="1"/>
        </p:nvSpPr>
        <p:spPr>
          <a:xfrm>
            <a:off x="8014832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08D47124-158F-2A44-9745-A711227381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012638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0C73380-B4F9-A948-86CA-9A707BC9909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112382" y="7084134"/>
            <a:ext cx="22212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6" name="Text Placeholder 63">
            <a:extLst>
              <a:ext uri="{FF2B5EF4-FFF2-40B4-BE49-F238E27FC236}">
                <a16:creationId xmlns:a16="http://schemas.microsoft.com/office/drawing/2014/main" id="{08B163CB-4F8E-7245-9C51-9FCAB41DF3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9424" y="7084134"/>
            <a:ext cx="22212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7" name="Text Placeholder 63">
            <a:extLst>
              <a:ext uri="{FF2B5EF4-FFF2-40B4-BE49-F238E27FC236}">
                <a16:creationId xmlns:a16="http://schemas.microsoft.com/office/drawing/2014/main" id="{A55DDF8C-0B20-9E48-AE67-449B23AABC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0362" y="7084134"/>
            <a:ext cx="22212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8" name="Text Placeholder 63">
            <a:extLst>
              <a:ext uri="{FF2B5EF4-FFF2-40B4-BE49-F238E27FC236}">
                <a16:creationId xmlns:a16="http://schemas.microsoft.com/office/drawing/2014/main" id="{0802F542-65C7-EE49-94A9-7F57B6691E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95307" y="7084134"/>
            <a:ext cx="22212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E4A037A-096C-064E-A712-6EA1A834D7B6}"/>
              </a:ext>
            </a:extLst>
          </p:cNvPr>
          <p:cNvSpPr/>
          <p:nvPr userDrawn="1"/>
        </p:nvSpPr>
        <p:spPr>
          <a:xfrm>
            <a:off x="11397583" y="2082170"/>
            <a:ext cx="2016436" cy="389513"/>
          </a:xfrm>
          <a:prstGeom prst="roundRect">
            <a:avLst>
              <a:gd name="adj" fmla="val 50000"/>
            </a:avLst>
          </a:prstGeom>
          <a:solidFill>
            <a:srgbClr val="0193B2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Metric" panose="020B0503030202060203" pitchFamily="34" charset="77"/>
            </a:endParaRP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54EC25A8-8641-8E45-849A-D667D22D08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97583" y="2078491"/>
            <a:ext cx="2020824" cy="393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tric" panose="020B0503030202060203" pitchFamily="34" charset="77"/>
              </a:defRPr>
            </a:lvl1pPr>
            <a:lvl2pPr marL="548640" indent="0">
              <a:buNone/>
              <a:defRPr sz="1800">
                <a:latin typeface="Metric" panose="020B0503030202060203" pitchFamily="34" charset="77"/>
              </a:defRPr>
            </a:lvl2pPr>
            <a:lvl3pPr marL="1097280" indent="0">
              <a:buNone/>
              <a:defRPr sz="1800">
                <a:latin typeface="Metric" panose="020B0503030202060203" pitchFamily="34" charset="77"/>
              </a:defRPr>
            </a:lvl3pPr>
            <a:lvl4pPr marL="1645920" indent="0">
              <a:buNone/>
              <a:defRPr sz="1800">
                <a:latin typeface="Metric" panose="020B0503030202060203" pitchFamily="34" charset="77"/>
              </a:defRPr>
            </a:lvl4pPr>
            <a:lvl5pPr marL="2194560" indent="0">
              <a:buNone/>
              <a:defRPr sz="1800">
                <a:latin typeface="Metric" panose="020B0503030202060203" pitchFamily="34" charset="77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73" name="Text Placeholder 71">
            <a:extLst>
              <a:ext uri="{FF2B5EF4-FFF2-40B4-BE49-F238E27FC236}">
                <a16:creationId xmlns:a16="http://schemas.microsoft.com/office/drawing/2014/main" id="{3F53CC30-A4F1-9E44-ACE4-0C73C697FD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0" y="822960"/>
            <a:ext cx="12710160" cy="123110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Metric Medium" panose="020B0503030202060203" pitchFamily="34" charset="77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102038"/>
                </a:solidFill>
                <a:effectLst/>
                <a:uLnTx/>
                <a:uFillTx/>
                <a:latin typeface="Metric Medium"/>
                <a:sym typeface="Metric Medium"/>
              </a:rPr>
              <a:t>Your radically simple, refreshingly candid, left-aligned, 34-point slide title, kept at no more than two lines, here</a:t>
            </a: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e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56803266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ho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D32A7-DD43-F548-9643-59B4737B5DCE}"/>
              </a:ext>
            </a:extLst>
          </p:cNvPr>
          <p:cNvCxnSpPr>
            <a:cxnSpLocks/>
          </p:cNvCxnSpPr>
          <p:nvPr userDrawn="1"/>
        </p:nvCxnSpPr>
        <p:spPr>
          <a:xfrm>
            <a:off x="10252806" y="43068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FEADB-5BC1-3049-B18D-A4569B132023}"/>
              </a:ext>
            </a:extLst>
          </p:cNvPr>
          <p:cNvCxnSpPr>
            <a:cxnSpLocks/>
          </p:cNvCxnSpPr>
          <p:nvPr userDrawn="1"/>
        </p:nvCxnSpPr>
        <p:spPr>
          <a:xfrm>
            <a:off x="6858001" y="43068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C1A8E2-61A5-5D4E-926D-C2F25C986C58}"/>
              </a:ext>
            </a:extLst>
          </p:cNvPr>
          <p:cNvCxnSpPr>
            <a:cxnSpLocks/>
          </p:cNvCxnSpPr>
          <p:nvPr userDrawn="1"/>
        </p:nvCxnSpPr>
        <p:spPr>
          <a:xfrm>
            <a:off x="3463194" y="4306824"/>
            <a:ext cx="914400" cy="0"/>
          </a:xfrm>
          <a:prstGeom prst="line">
            <a:avLst/>
          </a:prstGeom>
          <a:noFill/>
          <a:ln w="31750" cap="flat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7664D1F4-C700-C64A-A65E-E80433792B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D1EE2D66-BA65-624E-AA44-9A684CAD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DD56DBF0-92CF-2044-86F0-611101D0D8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 descr="Four cellphones">
            <a:extLst>
              <a:ext uri="{FF2B5EF4-FFF2-40B4-BE49-F238E27FC236}">
                <a16:creationId xmlns:a16="http://schemas.microsoft.com/office/drawing/2014/main" id="{C7882715-CF21-1A4F-ABBD-1CF3A169FC5E}"/>
              </a:ext>
            </a:extLst>
          </p:cNvPr>
          <p:cNvGrpSpPr/>
          <p:nvPr userDrawn="1"/>
        </p:nvGrpSpPr>
        <p:grpSpPr>
          <a:xfrm>
            <a:off x="1112381" y="2084832"/>
            <a:ext cx="12405639" cy="4447124"/>
            <a:chOff x="1112381" y="2084832"/>
            <a:chExt cx="12405639" cy="44471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E85D44-19C7-8042-A46D-8F4A7AA018EA}"/>
                </a:ext>
              </a:extLst>
            </p:cNvPr>
            <p:cNvGrpSpPr/>
            <p:nvPr userDrawn="1"/>
          </p:nvGrpSpPr>
          <p:grpSpPr>
            <a:xfrm>
              <a:off x="4507187" y="2084832"/>
              <a:ext cx="2221221" cy="4447124"/>
              <a:chOff x="8186008" y="5308600"/>
              <a:chExt cx="2562699" cy="513080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6273FFF-AD12-714C-A217-9AC4D11ED2B0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C3BEC23-E89B-1041-B2B6-39C1FD764B6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250AE1-7588-8F42-BC0C-702B7B6D7A04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039B12D-0439-1C46-88FF-0C3BADC2C443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C00E2A8-6FD3-1746-AA3D-38F26089C870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166148-3E07-8941-B7D9-543A91F45D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C37F0B1-0CEF-D04A-9589-F4CBD392FD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1EA-AF0B-C447-BE95-B3314671220E}"/>
                </a:ext>
              </a:extLst>
            </p:cNvPr>
            <p:cNvGrpSpPr/>
            <p:nvPr userDrawn="1"/>
          </p:nvGrpSpPr>
          <p:grpSpPr>
            <a:xfrm>
              <a:off x="7901993" y="2084832"/>
              <a:ext cx="2221221" cy="4447124"/>
              <a:chOff x="8186008" y="5308600"/>
              <a:chExt cx="2562699" cy="5130800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F45EA4D-3334-904A-9952-E0890B2B1B8A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E3BC185-96AD-6542-A3C6-06944CEA035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5FAB60B-186A-0444-AEF3-35540CB9642A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CCF99E99-1637-CD4D-B505-A7EF04E57CC0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36E104-AA95-2D41-84DF-F6F383DDFA0E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13CE5F5-2086-6943-BE38-1CFFFE3D45D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B0EFB1B-D8C0-8548-BE8A-FE4392AD44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9ABA75-BDCF-DA47-8C0A-F200E3FBC60B}"/>
                </a:ext>
              </a:extLst>
            </p:cNvPr>
            <p:cNvGrpSpPr/>
            <p:nvPr userDrawn="1"/>
          </p:nvGrpSpPr>
          <p:grpSpPr>
            <a:xfrm>
              <a:off x="1112381" y="2084832"/>
              <a:ext cx="2221221" cy="4447124"/>
              <a:chOff x="8186008" y="5308600"/>
              <a:chExt cx="2562699" cy="5130800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0DE0F7A-E867-AF40-ACED-9996BD72C631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2004B142-3AD9-5F42-9ED2-86093F02A127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74329C5-C161-1342-9496-CEDEAEF2E771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EE92300-5EE3-0D4F-94D8-EA38382C2455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1571819F-7796-FB47-A401-A68BAE6EF964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0B8673C-CCF7-CC4E-ACF6-C56DA04EB4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5E3CDF4-EA1D-5641-9B94-AB90929EB0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5FD222-F7BE-8742-98DB-B938710F824B}"/>
                </a:ext>
              </a:extLst>
            </p:cNvPr>
            <p:cNvGrpSpPr/>
            <p:nvPr userDrawn="1"/>
          </p:nvGrpSpPr>
          <p:grpSpPr>
            <a:xfrm>
              <a:off x="11296799" y="2084832"/>
              <a:ext cx="2221221" cy="4447124"/>
              <a:chOff x="8186008" y="5308600"/>
              <a:chExt cx="2562699" cy="513080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86447E7-3C28-EF46-9FD8-4C94B210531F}"/>
                  </a:ext>
                </a:extLst>
              </p:cNvPr>
              <p:cNvSpPr/>
              <p:nvPr userDrawn="1"/>
            </p:nvSpPr>
            <p:spPr>
              <a:xfrm>
                <a:off x="8206115" y="5308600"/>
                <a:ext cx="2525675" cy="5130800"/>
              </a:xfrm>
              <a:prstGeom prst="roundRect">
                <a:avLst>
                  <a:gd name="adj" fmla="val 15711"/>
                </a:avLst>
              </a:prstGeom>
              <a:solidFill>
                <a:srgbClr val="000000">
                  <a:lumMod val="95000"/>
                  <a:lumOff val="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DA9C43D-F84C-F049-94FF-26CFA7D9721B}"/>
                  </a:ext>
                </a:extLst>
              </p:cNvPr>
              <p:cNvSpPr/>
              <p:nvPr userDrawn="1"/>
            </p:nvSpPr>
            <p:spPr>
              <a:xfrm>
                <a:off x="8186008" y="6015556"/>
                <a:ext cx="45720" cy="18288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CE8DE96-E738-DC4B-B28D-AD8367E58292}"/>
                  </a:ext>
                </a:extLst>
              </p:cNvPr>
              <p:cNvSpPr/>
              <p:nvPr userDrawn="1"/>
            </p:nvSpPr>
            <p:spPr>
              <a:xfrm>
                <a:off x="8186008" y="63509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71122D9-D0AF-9D47-B686-72E0BF980462}"/>
                  </a:ext>
                </a:extLst>
              </p:cNvPr>
              <p:cNvSpPr/>
              <p:nvPr userDrawn="1"/>
            </p:nvSpPr>
            <p:spPr>
              <a:xfrm>
                <a:off x="8186008" y="6795480"/>
                <a:ext cx="45720" cy="36576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8EEAAFB-232E-B441-8183-16A26D3B69C2}"/>
                  </a:ext>
                </a:extLst>
              </p:cNvPr>
              <p:cNvSpPr/>
              <p:nvPr userDrawn="1"/>
            </p:nvSpPr>
            <p:spPr>
              <a:xfrm>
                <a:off x="10702987" y="6478050"/>
                <a:ext cx="45720" cy="548640"/>
              </a:xfrm>
              <a:prstGeom prst="roundRect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BC06C66-5135-5646-80BF-8FBEBCE852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9715044" y="5506850"/>
                <a:ext cx="54864" cy="54864"/>
              </a:xfrm>
              <a:prstGeom prst="ellipse">
                <a:avLst/>
              </a:prstGeom>
              <a:solidFill>
                <a:srgbClr val="0F1F3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16736" hangingPunct="1"/>
                <a:endParaRPr lang="en-US" sz="2592">
                  <a:solidFill>
                    <a:srgbClr val="FFFFFF"/>
                  </a:solidFill>
                  <a:latin typeface="Calibre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D3CE16-38F7-3348-B616-158931080C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86072" y="5538476"/>
                <a:ext cx="365760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0F1F38">
                    <a:shade val="95000"/>
                    <a:satMod val="104999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4" name="Picture Placeholder 14" descr="epocrates screen">
            <a:extLst>
              <a:ext uri="{FF2B5EF4-FFF2-40B4-BE49-F238E27FC236}">
                <a16:creationId xmlns:a16="http://schemas.microsoft.com/office/drawing/2014/main" id="{69CB2009-3047-F04F-A8CB-7D8DF4CF3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900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5" name="Picture Placeholder 14" descr="epocrates screen">
            <a:extLst>
              <a:ext uri="{FF2B5EF4-FFF2-40B4-BE49-F238E27FC236}">
                <a16:creationId xmlns:a16="http://schemas.microsoft.com/office/drawing/2014/main" id="{C3FEE386-4522-AE40-AD3C-9175F2E94FA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56502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6" name="Picture Placeholder 14" descr="epocrates screen">
            <a:extLst>
              <a:ext uri="{FF2B5EF4-FFF2-40B4-BE49-F238E27FC236}">
                <a16:creationId xmlns:a16="http://schemas.microsoft.com/office/drawing/2014/main" id="{79C0AAE6-750C-7C45-9633-2EEE812378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6706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47" name="Picture Placeholder 14" descr="epocrates screen">
            <a:extLst>
              <a:ext uri="{FF2B5EF4-FFF2-40B4-BE49-F238E27FC236}">
                <a16:creationId xmlns:a16="http://schemas.microsoft.com/office/drawing/2014/main" id="{B5AFA643-FCDA-2B40-A7EA-C329503D80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1696" y="2249424"/>
            <a:ext cx="1901952" cy="4133087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0C73380-B4F9-A948-86CA-9A707BC9909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0435" y="6995160"/>
            <a:ext cx="274320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6" name="Text Placeholder 63">
            <a:extLst>
              <a:ext uri="{FF2B5EF4-FFF2-40B4-BE49-F238E27FC236}">
                <a16:creationId xmlns:a16="http://schemas.microsoft.com/office/drawing/2014/main" id="{08B163CB-4F8E-7245-9C51-9FCAB41DF3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46082" y="6995160"/>
            <a:ext cx="274320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7" name="Text Placeholder 63">
            <a:extLst>
              <a:ext uri="{FF2B5EF4-FFF2-40B4-BE49-F238E27FC236}">
                <a16:creationId xmlns:a16="http://schemas.microsoft.com/office/drawing/2014/main" id="{A55DDF8C-0B20-9E48-AE67-449B23AABC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41003" y="6995160"/>
            <a:ext cx="274320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68" name="Text Placeholder 63">
            <a:extLst>
              <a:ext uri="{FF2B5EF4-FFF2-40B4-BE49-F238E27FC236}">
                <a16:creationId xmlns:a16="http://schemas.microsoft.com/office/drawing/2014/main" id="{0802F542-65C7-EE49-94A9-7F57B6691E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4317" y="6995160"/>
            <a:ext cx="274320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Metric" panose="020B0503030202060203" pitchFamily="34" charset="77"/>
              </a:defRPr>
            </a:lvl1pPr>
            <a:lvl2pPr marL="548640" indent="0">
              <a:buNone/>
              <a:defRPr sz="1600">
                <a:latin typeface="Metric" panose="020B0503030202060203" pitchFamily="34" charset="77"/>
              </a:defRPr>
            </a:lvl2pPr>
            <a:lvl3pPr marL="1097280" indent="0">
              <a:buNone/>
              <a:defRPr sz="1600">
                <a:latin typeface="Metric" panose="020B0503030202060203" pitchFamily="34" charset="77"/>
              </a:defRPr>
            </a:lvl3pPr>
            <a:lvl4pPr marL="1645920" indent="0">
              <a:buNone/>
              <a:defRPr sz="1600">
                <a:latin typeface="Metric" panose="020B0503030202060203" pitchFamily="34" charset="77"/>
              </a:defRPr>
            </a:lvl4pPr>
            <a:lvl5pPr marL="2194560" indent="0">
              <a:buNone/>
              <a:defRPr sz="1600">
                <a:latin typeface="Metric" panose="020B0503030202060203" pitchFamily="34" charset="77"/>
              </a:defRPr>
            </a:lvl5pPr>
          </a:lstStyle>
          <a:p>
            <a:pPr algn="ctr"/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err="1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US" sz="1600">
                <a:latin typeface="Metric" panose="020B050303020206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 sed do sit</a:t>
            </a:r>
          </a:p>
        </p:txBody>
      </p:sp>
      <p:sp>
        <p:nvSpPr>
          <p:cNvPr id="73" name="Text Placeholder 71">
            <a:extLst>
              <a:ext uri="{FF2B5EF4-FFF2-40B4-BE49-F238E27FC236}">
                <a16:creationId xmlns:a16="http://schemas.microsoft.com/office/drawing/2014/main" id="{3F53CC30-A4F1-9E44-ACE4-0C73C697FD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0" y="822960"/>
            <a:ext cx="12710160" cy="123110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Metric Medium" panose="020B0503030202060203" pitchFamily="34" charset="77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102038"/>
                </a:solidFill>
                <a:effectLst/>
                <a:uLnTx/>
                <a:uFillTx/>
                <a:latin typeface="Metric Medium"/>
                <a:sym typeface="Metric Medium"/>
              </a:rPr>
              <a:t>Your radically simple, refreshingly candid, left-aligned, 34-point slide title, kept at no more than two lines, here</a:t>
            </a: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e"/>
              <a:sym typeface="Calibre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93527D41-0AB5-1945-827D-8D634DBD89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5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one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14AB68-4A58-8E4D-81E9-886D347618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46082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two</a:t>
            </a: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B510C39F-1561-D946-9DAE-F10A1BD890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41003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three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6B99D7A-18B2-3D41-9766-8B17725B06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34317" y="6611216"/>
            <a:ext cx="2743200" cy="3323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2400">
                <a:solidFill>
                  <a:srgbClr val="0193B2"/>
                </a:solidFill>
                <a:latin typeface="Metric" panose="020B0503030202060203" pitchFamily="34" charset="77"/>
              </a:defRPr>
            </a:lvl1pPr>
          </a:lstStyle>
          <a:p>
            <a:pPr lvl="0"/>
            <a:r>
              <a:rPr lang="en-US"/>
              <a:t>Subtitle four</a:t>
            </a:r>
          </a:p>
        </p:txBody>
      </p:sp>
    </p:spTree>
    <p:extLst>
      <p:ext uri="{BB962C8B-B14F-4D97-AF65-F5344CB8AC3E}">
        <p14:creationId xmlns:p14="http://schemas.microsoft.com/office/powerpoint/2010/main" val="287107933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+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iPad">
            <a:extLst>
              <a:ext uri="{FF2B5EF4-FFF2-40B4-BE49-F238E27FC236}">
                <a16:creationId xmlns:a16="http://schemas.microsoft.com/office/drawing/2014/main" id="{F77B007F-C103-8142-83A0-CBD252D61D5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42048" y="384048"/>
            <a:ext cx="6099048" cy="7458142"/>
            <a:chOff x="7578794" y="-6710372"/>
            <a:chExt cx="5753588" cy="7033240"/>
          </a:xfrm>
        </p:grpSpPr>
        <p:pic>
          <p:nvPicPr>
            <p:cNvPr id="15" name="Picture 14" descr="A picture containing electronics, sitting, holding, dark&#10;&#10;Description automatically generated">
              <a:extLst>
                <a:ext uri="{FF2B5EF4-FFF2-40B4-BE49-F238E27FC236}">
                  <a16:creationId xmlns:a16="http://schemas.microsoft.com/office/drawing/2014/main" id="{B3323FCF-8BD2-AF41-B347-2577B750F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8794" y="-6710372"/>
              <a:ext cx="5753588" cy="703324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04E85B-DFCE-9E4D-8A3E-E47643D70E96}"/>
                </a:ext>
              </a:extLst>
            </p:cNvPr>
            <p:cNvSpPr/>
            <p:nvPr/>
          </p:nvSpPr>
          <p:spPr>
            <a:xfrm>
              <a:off x="9393561" y="-792627"/>
              <a:ext cx="2266346" cy="447229"/>
            </a:xfrm>
            <a:prstGeom prst="rect">
              <a:avLst/>
            </a:prstGeom>
            <a:solidFill>
              <a:srgbClr val="EDEFF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etric" panose="020B0503030202060203" pitchFamily="34" charset="77"/>
                <a:sym typeface="Calibre"/>
              </a:endParaRPr>
            </a:p>
          </p:txBody>
        </p:sp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5A5FAAA-F786-F141-9D76-BAE4E02174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958" y="-4379377"/>
              <a:ext cx="419819" cy="500269"/>
            </a:xfrm>
            <a:prstGeom prst="rect">
              <a:avLst/>
            </a:prstGeom>
          </p:spPr>
        </p:pic>
      </p:grp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64E5DCFF-ADD0-9F4E-AF74-282DD255B788}"/>
              </a:ext>
            </a:extLst>
          </p:cNvPr>
          <p:cNvSpPr/>
          <p:nvPr userDrawn="1"/>
        </p:nvSpPr>
        <p:spPr>
          <a:xfrm>
            <a:off x="2" y="1"/>
            <a:ext cx="7315199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243964"/>
          </a:xfrm>
          <a:prstGeom prst="rect">
            <a:avLst/>
          </a:prstGeom>
        </p:spPr>
        <p:txBody>
          <a:bodyPr anchor="t"/>
          <a:lstStyle>
            <a:lvl1pPr algn="l">
              <a:defRPr sz="960">
                <a:solidFill>
                  <a:srgbClr val="102038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8" y="625809"/>
            <a:ext cx="563881" cy="5638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FD6A-E555-314C-B824-1AEB3FEB7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0" y="766134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 descr="epocrates screen, on an ipad">
            <a:extLst>
              <a:ext uri="{FF2B5EF4-FFF2-40B4-BE49-F238E27FC236}">
                <a16:creationId xmlns:a16="http://schemas.microsoft.com/office/drawing/2014/main" id="{9EB62629-801D-414B-AADA-90DA7E5A169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15610" y="1203586"/>
            <a:ext cx="4443984" cy="5943600"/>
          </a:xfrm>
          <a:custGeom>
            <a:avLst/>
            <a:gdLst>
              <a:gd name="connsiteX0" fmla="*/ 79192 w 4443984"/>
              <a:gd name="connsiteY0" fmla="*/ 0 h 5943600"/>
              <a:gd name="connsiteX1" fmla="*/ 4364792 w 4443984"/>
              <a:gd name="connsiteY1" fmla="*/ 0 h 5943600"/>
              <a:gd name="connsiteX2" fmla="*/ 4443984 w 4443984"/>
              <a:gd name="connsiteY2" fmla="*/ 79192 h 5943600"/>
              <a:gd name="connsiteX3" fmla="*/ 4443984 w 4443984"/>
              <a:gd name="connsiteY3" fmla="*/ 1934266 h 5943600"/>
              <a:gd name="connsiteX4" fmla="*/ 3765008 w 4443984"/>
              <a:gd name="connsiteY4" fmla="*/ 1934266 h 5943600"/>
              <a:gd name="connsiteX5" fmla="*/ 3438615 w 4443984"/>
              <a:gd name="connsiteY5" fmla="*/ 2260659 h 5943600"/>
              <a:gd name="connsiteX6" fmla="*/ 3438615 w 4443984"/>
              <a:gd name="connsiteY6" fmla="*/ 2515768 h 5943600"/>
              <a:gd name="connsiteX7" fmla="*/ 3428344 w 4443984"/>
              <a:gd name="connsiteY7" fmla="*/ 2515768 h 5943600"/>
              <a:gd name="connsiteX8" fmla="*/ 3422076 w 4443984"/>
              <a:gd name="connsiteY8" fmla="*/ 2522036 h 5943600"/>
              <a:gd name="connsiteX9" fmla="*/ 3422076 w 4443984"/>
              <a:gd name="connsiteY9" fmla="*/ 2659927 h 5943600"/>
              <a:gd name="connsiteX10" fmla="*/ 3428344 w 4443984"/>
              <a:gd name="connsiteY10" fmla="*/ 2666195 h 5943600"/>
              <a:gd name="connsiteX11" fmla="*/ 3438615 w 4443984"/>
              <a:gd name="connsiteY11" fmla="*/ 2666195 h 5943600"/>
              <a:gd name="connsiteX12" fmla="*/ 3438615 w 4443984"/>
              <a:gd name="connsiteY12" fmla="*/ 2791669 h 5943600"/>
              <a:gd name="connsiteX13" fmla="*/ 3428344 w 4443984"/>
              <a:gd name="connsiteY13" fmla="*/ 2791669 h 5943600"/>
              <a:gd name="connsiteX14" fmla="*/ 3422076 w 4443984"/>
              <a:gd name="connsiteY14" fmla="*/ 2797937 h 5943600"/>
              <a:gd name="connsiteX15" fmla="*/ 3422076 w 4443984"/>
              <a:gd name="connsiteY15" fmla="*/ 3086255 h 5943600"/>
              <a:gd name="connsiteX16" fmla="*/ 3428344 w 4443984"/>
              <a:gd name="connsiteY16" fmla="*/ 3092523 h 5943600"/>
              <a:gd name="connsiteX17" fmla="*/ 3438615 w 4443984"/>
              <a:gd name="connsiteY17" fmla="*/ 3092523 h 5943600"/>
              <a:gd name="connsiteX18" fmla="*/ 3438615 w 4443984"/>
              <a:gd name="connsiteY18" fmla="*/ 3157290 h 5943600"/>
              <a:gd name="connsiteX19" fmla="*/ 3428344 w 4443984"/>
              <a:gd name="connsiteY19" fmla="*/ 3157290 h 5943600"/>
              <a:gd name="connsiteX20" fmla="*/ 3422076 w 4443984"/>
              <a:gd name="connsiteY20" fmla="*/ 3163558 h 5943600"/>
              <a:gd name="connsiteX21" fmla="*/ 3422076 w 4443984"/>
              <a:gd name="connsiteY21" fmla="*/ 3451876 h 5943600"/>
              <a:gd name="connsiteX22" fmla="*/ 3428344 w 4443984"/>
              <a:gd name="connsiteY22" fmla="*/ 3458144 h 5943600"/>
              <a:gd name="connsiteX23" fmla="*/ 3438615 w 4443984"/>
              <a:gd name="connsiteY23" fmla="*/ 3458144 h 5943600"/>
              <a:gd name="connsiteX24" fmla="*/ 3438615 w 4443984"/>
              <a:gd name="connsiteY24" fmla="*/ 5828181 h 5943600"/>
              <a:gd name="connsiteX25" fmla="*/ 3445246 w 4443984"/>
              <a:gd name="connsiteY25" fmla="*/ 5893961 h 5943600"/>
              <a:gd name="connsiteX26" fmla="*/ 3460655 w 4443984"/>
              <a:gd name="connsiteY26" fmla="*/ 5943600 h 5943600"/>
              <a:gd name="connsiteX27" fmla="*/ 79192 w 4443984"/>
              <a:gd name="connsiteY27" fmla="*/ 5943600 h 5943600"/>
              <a:gd name="connsiteX28" fmla="*/ 0 w 4443984"/>
              <a:gd name="connsiteY28" fmla="*/ 5864408 h 5943600"/>
              <a:gd name="connsiteX29" fmla="*/ 0 w 4443984"/>
              <a:gd name="connsiteY29" fmla="*/ 79192 h 5943600"/>
              <a:gd name="connsiteX30" fmla="*/ 79192 w 4443984"/>
              <a:gd name="connsiteY30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43984" h="5943600">
                <a:moveTo>
                  <a:pt x="79192" y="0"/>
                </a:moveTo>
                <a:lnTo>
                  <a:pt x="4364792" y="0"/>
                </a:lnTo>
                <a:cubicBezTo>
                  <a:pt x="4408529" y="0"/>
                  <a:pt x="4443984" y="35455"/>
                  <a:pt x="4443984" y="79192"/>
                </a:cubicBezTo>
                <a:lnTo>
                  <a:pt x="4443984" y="1934266"/>
                </a:lnTo>
                <a:lnTo>
                  <a:pt x="3765008" y="1934266"/>
                </a:lnTo>
                <a:cubicBezTo>
                  <a:pt x="3584746" y="1934266"/>
                  <a:pt x="3438615" y="2080397"/>
                  <a:pt x="3438615" y="2260659"/>
                </a:cubicBezTo>
                <a:lnTo>
                  <a:pt x="3438615" y="2515768"/>
                </a:lnTo>
                <a:lnTo>
                  <a:pt x="3428344" y="2515768"/>
                </a:lnTo>
                <a:cubicBezTo>
                  <a:pt x="3424882" y="2515768"/>
                  <a:pt x="3422076" y="2518574"/>
                  <a:pt x="3422076" y="2522036"/>
                </a:cubicBezTo>
                <a:lnTo>
                  <a:pt x="3422076" y="2659927"/>
                </a:lnTo>
                <a:cubicBezTo>
                  <a:pt x="3422076" y="2663389"/>
                  <a:pt x="3424882" y="2666195"/>
                  <a:pt x="3428344" y="2666195"/>
                </a:cubicBezTo>
                <a:lnTo>
                  <a:pt x="3438615" y="2666195"/>
                </a:lnTo>
                <a:lnTo>
                  <a:pt x="3438615" y="2791669"/>
                </a:lnTo>
                <a:lnTo>
                  <a:pt x="3428344" y="2791669"/>
                </a:lnTo>
                <a:cubicBezTo>
                  <a:pt x="3424882" y="2791669"/>
                  <a:pt x="3422076" y="2794475"/>
                  <a:pt x="3422076" y="2797937"/>
                </a:cubicBezTo>
                <a:lnTo>
                  <a:pt x="3422076" y="3086255"/>
                </a:lnTo>
                <a:cubicBezTo>
                  <a:pt x="3422076" y="3089717"/>
                  <a:pt x="3424882" y="3092523"/>
                  <a:pt x="3428344" y="3092523"/>
                </a:cubicBezTo>
                <a:lnTo>
                  <a:pt x="3438615" y="3092523"/>
                </a:lnTo>
                <a:lnTo>
                  <a:pt x="3438615" y="3157290"/>
                </a:lnTo>
                <a:lnTo>
                  <a:pt x="3428344" y="3157290"/>
                </a:lnTo>
                <a:cubicBezTo>
                  <a:pt x="3424882" y="3157290"/>
                  <a:pt x="3422076" y="3160096"/>
                  <a:pt x="3422076" y="3163558"/>
                </a:cubicBezTo>
                <a:lnTo>
                  <a:pt x="3422076" y="3451876"/>
                </a:lnTo>
                <a:cubicBezTo>
                  <a:pt x="3422076" y="3455338"/>
                  <a:pt x="3424882" y="3458144"/>
                  <a:pt x="3428344" y="3458144"/>
                </a:cubicBezTo>
                <a:lnTo>
                  <a:pt x="3438615" y="3458144"/>
                </a:lnTo>
                <a:lnTo>
                  <a:pt x="3438615" y="5828181"/>
                </a:lnTo>
                <a:cubicBezTo>
                  <a:pt x="3438615" y="5850714"/>
                  <a:pt x="3440898" y="5872713"/>
                  <a:pt x="3445246" y="5893961"/>
                </a:cubicBezTo>
                <a:lnTo>
                  <a:pt x="3460655" y="5943600"/>
                </a:lnTo>
                <a:lnTo>
                  <a:pt x="79192" y="5943600"/>
                </a:lnTo>
                <a:cubicBezTo>
                  <a:pt x="35455" y="5943600"/>
                  <a:pt x="0" y="5908145"/>
                  <a:pt x="0" y="5864408"/>
                </a:cubicBezTo>
                <a:lnTo>
                  <a:pt x="0" y="79192"/>
                </a:lnTo>
                <a:cubicBezTo>
                  <a:pt x="0" y="35455"/>
                  <a:pt x="35455" y="0"/>
                  <a:pt x="791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2400">
                <a:latin typeface="Metric" panose="020B0503030202060203" pitchFamily="34" charset="77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your epocrates screenshot, taken on an iPad Pro, here.</a:t>
            </a:r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C25A4E64-47F2-6544-B923-81193BF9B29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5358" y="1716127"/>
            <a:ext cx="6241388" cy="1590676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cap="none" spc="0">
                <a:solidFill>
                  <a:schemeClr val="bg1"/>
                </a:solidFill>
                <a:latin typeface="Metric Medium"/>
                <a:ea typeface="Metric Medium"/>
                <a:cs typeface="Metric Medium"/>
                <a:sym typeface="Metric Medium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ic Medium"/>
                <a:sym typeface="Metric Medium"/>
              </a:rPr>
              <a:t>Highlight content header</a:t>
            </a:r>
            <a:br>
              <a:rPr kumimoji="0" lang="en-US" sz="33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ic Medium"/>
                <a:sym typeface="Metric Medium"/>
              </a:rPr>
            </a:br>
            <a:r>
              <a:rPr kumimoji="0" lang="en-US" sz="33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ic Medium"/>
                <a:sym typeface="Metric Medium"/>
              </a:rPr>
              <a:t>Double stack</a:t>
            </a:r>
            <a:endParaRPr/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6984F171-B5B1-114F-B003-545CCDECA26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5358" y="3378630"/>
            <a:ext cx="6241388" cy="254838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Metric" panose="020B0503030202060203" pitchFamily="34" charset="77"/>
                <a:ea typeface="Metric" panose="020B0503030202060203" pitchFamily="34" charset="77"/>
                <a:cs typeface="Metric" panose="020B0503030202060203" pitchFamily="34" charset="77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680">
                <a:solidFill>
                  <a:schemeClr val="bg1"/>
                </a:solidFill>
                <a:latin typeface="Metric Regular"/>
                <a:ea typeface="Metric Regular"/>
                <a:cs typeface="Metric Regular"/>
                <a:sym typeface="Metric Regular"/>
              </a:defRPr>
            </a:lvl5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. </a:t>
            </a:r>
          </a:p>
        </p:txBody>
      </p:sp>
      <p:pic>
        <p:nvPicPr>
          <p:cNvPr id="24" name="Picture 23" descr="epocrates screen on a cellphone">
            <a:extLst>
              <a:ext uri="{FF2B5EF4-FFF2-40B4-BE49-F238E27FC236}">
                <a16:creationId xmlns:a16="http://schemas.microsoft.com/office/drawing/2014/main" id="{2F107D2E-41A1-3749-B9F7-CDC3B89D6A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734" y="3032119"/>
            <a:ext cx="2175543" cy="4434840"/>
          </a:xfrm>
          <a:prstGeom prst="rect">
            <a:avLst/>
          </a:prstGeom>
        </p:spPr>
      </p:pic>
      <p:sp>
        <p:nvSpPr>
          <p:cNvPr id="20" name="Picture Placeholder 14" descr="epocrates screen">
            <a:extLst>
              <a:ext uri="{FF2B5EF4-FFF2-40B4-BE49-F238E27FC236}">
                <a16:creationId xmlns:a16="http://schemas.microsoft.com/office/drawing/2014/main" id="{D4D4D15F-7FD7-ED48-B979-9F368C6E1C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790605" y="3288316"/>
            <a:ext cx="1754798" cy="3924526"/>
          </a:xfrm>
          <a:custGeom>
            <a:avLst/>
            <a:gdLst>
              <a:gd name="connsiteX0" fmla="*/ 227614 w 2194505"/>
              <a:gd name="connsiteY0" fmla="*/ 0 h 4765933"/>
              <a:gd name="connsiteX1" fmla="*/ 490827 w 2194505"/>
              <a:gd name="connsiteY1" fmla="*/ 0 h 4765933"/>
              <a:gd name="connsiteX2" fmla="*/ 490826 w 2194505"/>
              <a:gd name="connsiteY2" fmla="*/ 64628 h 4765933"/>
              <a:gd name="connsiteX3" fmla="*/ 615338 w 2194505"/>
              <a:gd name="connsiteY3" fmla="*/ 189140 h 4765933"/>
              <a:gd name="connsiteX4" fmla="*/ 1579165 w 2194505"/>
              <a:gd name="connsiteY4" fmla="*/ 189140 h 4765933"/>
              <a:gd name="connsiteX5" fmla="*/ 1703677 w 2194505"/>
              <a:gd name="connsiteY5" fmla="*/ 64628 h 4765933"/>
              <a:gd name="connsiteX6" fmla="*/ 1703677 w 2194505"/>
              <a:gd name="connsiteY6" fmla="*/ 0 h 4765933"/>
              <a:gd name="connsiteX7" fmla="*/ 1966891 w 2194505"/>
              <a:gd name="connsiteY7" fmla="*/ 0 h 4765933"/>
              <a:gd name="connsiteX8" fmla="*/ 2194505 w 2194505"/>
              <a:gd name="connsiteY8" fmla="*/ 227614 h 4765933"/>
              <a:gd name="connsiteX9" fmla="*/ 2194505 w 2194505"/>
              <a:gd name="connsiteY9" fmla="*/ 4538319 h 4765933"/>
              <a:gd name="connsiteX10" fmla="*/ 1966891 w 2194505"/>
              <a:gd name="connsiteY10" fmla="*/ 4765933 h 4765933"/>
              <a:gd name="connsiteX11" fmla="*/ 227614 w 2194505"/>
              <a:gd name="connsiteY11" fmla="*/ 4765933 h 4765933"/>
              <a:gd name="connsiteX12" fmla="*/ 0 w 2194505"/>
              <a:gd name="connsiteY12" fmla="*/ 4538319 h 4765933"/>
              <a:gd name="connsiteX13" fmla="*/ 0 w 2194505"/>
              <a:gd name="connsiteY13" fmla="*/ 227614 h 4765933"/>
              <a:gd name="connsiteX14" fmla="*/ 227614 w 2194505"/>
              <a:gd name="connsiteY14" fmla="*/ 0 h 47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05" h="4765933">
                <a:moveTo>
                  <a:pt x="227614" y="0"/>
                </a:moveTo>
                <a:lnTo>
                  <a:pt x="490827" y="0"/>
                </a:lnTo>
                <a:lnTo>
                  <a:pt x="490826" y="64628"/>
                </a:lnTo>
                <a:cubicBezTo>
                  <a:pt x="490826" y="133394"/>
                  <a:pt x="546572" y="189140"/>
                  <a:pt x="615338" y="189140"/>
                </a:cubicBezTo>
                <a:lnTo>
                  <a:pt x="1579165" y="189140"/>
                </a:lnTo>
                <a:cubicBezTo>
                  <a:pt x="1647931" y="189140"/>
                  <a:pt x="1703677" y="133394"/>
                  <a:pt x="1703677" y="64628"/>
                </a:cubicBezTo>
                <a:lnTo>
                  <a:pt x="1703677" y="0"/>
                </a:lnTo>
                <a:lnTo>
                  <a:pt x="1966891" y="0"/>
                </a:lnTo>
                <a:cubicBezTo>
                  <a:pt x="2092599" y="0"/>
                  <a:pt x="2194505" y="101906"/>
                  <a:pt x="2194505" y="227614"/>
                </a:cubicBezTo>
                <a:lnTo>
                  <a:pt x="2194505" y="4538319"/>
                </a:lnTo>
                <a:cubicBezTo>
                  <a:pt x="2194505" y="4664027"/>
                  <a:pt x="2092599" y="4765933"/>
                  <a:pt x="1966891" y="4765933"/>
                </a:cubicBezTo>
                <a:lnTo>
                  <a:pt x="227614" y="4765933"/>
                </a:lnTo>
                <a:cubicBezTo>
                  <a:pt x="101906" y="4765933"/>
                  <a:pt x="0" y="4664027"/>
                  <a:pt x="0" y="4538319"/>
                </a:cubicBezTo>
                <a:lnTo>
                  <a:pt x="0" y="227614"/>
                </a:lnTo>
                <a:cubicBezTo>
                  <a:pt x="0" y="101906"/>
                  <a:pt x="101906" y="0"/>
                  <a:pt x="2276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txBody>
          <a:bodyPr wrap="square" anchor="t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latin typeface="Metric" panose="020B0503030202060203" pitchFamily="34" charset="77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your epocrates screenshot, ideally taken on an iPhone X or later, here.</a:t>
            </a:r>
            <a:br>
              <a:rPr lang="en-US"/>
            </a:br>
            <a:br>
              <a:rPr lang="en-US"/>
            </a:br>
            <a:r>
              <a:rPr lang="en-US"/>
              <a:t>Delete this box to show the epocrates home screen.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413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4863" rIns="54863" anchor="ctr"/>
          <a:lstStyle/>
          <a:p>
            <a:pPr>
              <a:defRPr sz="400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pPr>
            <a:endParaRPr sz="4800"/>
          </a:p>
        </p:txBody>
      </p:sp>
      <p:pic>
        <p:nvPicPr>
          <p:cNvPr id="44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17" y="625807"/>
            <a:ext cx="557822" cy="5578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44728-93BB-4D4F-A2F0-DCE568B9B8C4}"/>
              </a:ext>
            </a:extLst>
          </p:cNvPr>
          <p:cNvSpPr txBox="1"/>
          <p:nvPr userDrawn="1"/>
        </p:nvSpPr>
        <p:spPr>
          <a:xfrm>
            <a:off x="1569720" y="5093102"/>
            <a:ext cx="933572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etric Semibold" panose="020B0503030202060203" pitchFamily="34" charset="77"/>
                <a:ea typeface="+mn-ea"/>
                <a:cs typeface="+mn-cs"/>
                <a:sym typeface="Calibre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1175260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DA976-4971-4B20-63A9-8DF828EDC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300" y="1"/>
            <a:ext cx="10446658" cy="8229600"/>
          </a:xfrm>
          <a:prstGeom prst="rect">
            <a:avLst/>
          </a:prstGeom>
          <a:effectLst/>
        </p:spPr>
      </p:pic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6774400C-9B10-1561-6ACE-C738DD69B80C}"/>
              </a:ext>
            </a:extLst>
          </p:cNvPr>
          <p:cNvPicPr preferRelativeResize="0"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17" y="213009"/>
            <a:ext cx="458215" cy="45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0526891E-7633-AB50-1F50-C28937804D0C}"/>
              </a:ext>
            </a:extLst>
          </p:cNvPr>
          <p:cNvPicPr preferRelativeResize="0"/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41" y="3505449"/>
            <a:ext cx="6499773" cy="1218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6B1E52-F03E-FC98-2ADB-F773B2EE91F2}"/>
              </a:ext>
            </a:extLst>
          </p:cNvPr>
          <p:cNvCxnSpPr>
            <a:cxnSpLocks/>
          </p:cNvCxnSpPr>
          <p:nvPr userDrawn="1"/>
        </p:nvCxnSpPr>
        <p:spPr>
          <a:xfrm>
            <a:off x="680925" y="843969"/>
            <a:ext cx="0" cy="6686229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A18D063-C693-FBA0-9CC0-18A95F3CB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46" y="4967478"/>
            <a:ext cx="3339681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Source Sans Pro SemiBold"/>
              </a:defRPr>
            </a:lvl1pPr>
            <a:lvl2pPr>
              <a:defRPr sz="1200">
                <a:latin typeface="Montserrat" pitchFamily="2" charset="77"/>
              </a:defRPr>
            </a:lvl2pPr>
            <a:lvl3pPr>
              <a:defRPr sz="1200">
                <a:latin typeface="Montserrat" pitchFamily="2" charset="77"/>
              </a:defRPr>
            </a:lvl3pPr>
            <a:lvl4pPr>
              <a:defRPr sz="1200">
                <a:latin typeface="Montserrat" pitchFamily="2" charset="77"/>
              </a:defRPr>
            </a:lvl4pPr>
            <a:lvl5pPr>
              <a:defRPr sz="1200">
                <a:latin typeface="Montserrat" pitchFamily="2" charset="77"/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F6AE4BE5-3F65-F45E-F412-A141BB653D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137" y="7702942"/>
            <a:ext cx="982109" cy="35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MM/DD/YY</a:t>
            </a:r>
          </a:p>
        </p:txBody>
      </p:sp>
    </p:spTree>
    <p:extLst>
      <p:ext uri="{BB962C8B-B14F-4D97-AF65-F5344CB8AC3E}">
        <p14:creationId xmlns:p14="http://schemas.microsoft.com/office/powerpoint/2010/main" val="397290340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DA976-4971-4B20-63A9-8DF828EDC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300" y="1"/>
            <a:ext cx="10446658" cy="8229600"/>
          </a:xfrm>
          <a:prstGeom prst="rect">
            <a:avLst/>
          </a:prstGeom>
          <a:effectLst/>
        </p:spPr>
      </p:pic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6774400C-9B10-1561-6ACE-C738DD69B80C}"/>
              </a:ext>
            </a:extLst>
          </p:cNvPr>
          <p:cNvPicPr preferRelativeResize="0"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17" y="213009"/>
            <a:ext cx="458215" cy="45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0526891E-7633-AB50-1F50-C28937804D0C}"/>
              </a:ext>
            </a:extLst>
          </p:cNvPr>
          <p:cNvPicPr preferRelativeResize="0"/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41" y="3505449"/>
            <a:ext cx="6499773" cy="1218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6B1E52-F03E-FC98-2ADB-F773B2EE91F2}"/>
              </a:ext>
            </a:extLst>
          </p:cNvPr>
          <p:cNvCxnSpPr>
            <a:cxnSpLocks/>
          </p:cNvCxnSpPr>
          <p:nvPr userDrawn="1"/>
        </p:nvCxnSpPr>
        <p:spPr>
          <a:xfrm>
            <a:off x="680925" y="843969"/>
            <a:ext cx="0" cy="6686229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A18D063-C693-FBA0-9CC0-18A95F3CB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46" y="4967478"/>
            <a:ext cx="3339681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Source Sans Pro SemiBold"/>
              </a:defRPr>
            </a:lvl1pPr>
            <a:lvl2pPr>
              <a:defRPr sz="1200">
                <a:latin typeface="Montserrat" pitchFamily="2" charset="77"/>
              </a:defRPr>
            </a:lvl2pPr>
            <a:lvl3pPr>
              <a:defRPr sz="1200">
                <a:latin typeface="Montserrat" pitchFamily="2" charset="77"/>
              </a:defRPr>
            </a:lvl3pPr>
            <a:lvl4pPr>
              <a:defRPr sz="1200">
                <a:latin typeface="Montserrat" pitchFamily="2" charset="77"/>
              </a:defRPr>
            </a:lvl4pPr>
            <a:lvl5pPr>
              <a:defRPr sz="1200">
                <a:latin typeface="Montserrat" pitchFamily="2" charset="77"/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F6AE4BE5-3F65-F45E-F412-A141BB653D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137" y="7702942"/>
            <a:ext cx="982109" cy="35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MM/DD/YY</a:t>
            </a:r>
          </a:p>
        </p:txBody>
      </p:sp>
    </p:spTree>
    <p:extLst>
      <p:ext uri="{BB962C8B-B14F-4D97-AF65-F5344CB8AC3E}">
        <p14:creationId xmlns:p14="http://schemas.microsoft.com/office/powerpoint/2010/main" val="8087714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green - 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42608" y="7703339"/>
            <a:ext cx="563881" cy="376632"/>
          </a:xfrm>
          <a:prstGeom prst="rect">
            <a:avLst/>
          </a:prstGeom>
        </p:spPr>
        <p:txBody>
          <a:bodyPr anchor="t"/>
          <a:lstStyle>
            <a:lvl1pPr algn="l">
              <a:defRPr sz="960" b="0" i="0">
                <a:solidFill>
                  <a:srgbClr val="1020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6B66-419E-1B42-A4E9-FCAE88918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8640" y="7661349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4B4D2-CD19-D320-265A-FAA05687828F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6E6BCD0-FF17-DF35-AB22-A52162944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7552" y="2176272"/>
            <a:ext cx="12445482" cy="4339650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lang="en-US" sz="1800" b="0" i="0" smtClean="0">
                <a:solidFill>
                  <a:schemeClr val="accent1"/>
                </a:solidFill>
                <a:effectLst/>
                <a:latin typeface="Source Sans Pro" panose="020B0503030403020204" pitchFamily="34" charset="0"/>
              </a:defRPr>
            </a:lvl1pPr>
            <a:lvl2pPr marL="548640" indent="0">
              <a:buNone/>
              <a:defRPr sz="2000"/>
            </a:lvl2pPr>
            <a:lvl3pPr marL="1097280" indent="0">
              <a:buNone/>
              <a:defRPr sz="2000"/>
            </a:lvl3pPr>
            <a:lvl4pPr marL="1645920" indent="0">
              <a:buNone/>
              <a:defRPr sz="2000"/>
            </a:lvl4pPr>
            <a:lvl5pPr marL="2194560" indent="0">
              <a:buNone/>
              <a:defRPr sz="2000"/>
            </a:lvl5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Tincidunt</a:t>
            </a:r>
            <a:r>
              <a:rPr lang="en-US"/>
              <a:t> vitae semper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In vitae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sed.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integer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vel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gravida in fermentum et </a:t>
            </a:r>
            <a:r>
              <a:rPr lang="en-US" err="1"/>
              <a:t>sollicitudin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.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Massa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vestibulum </a:t>
            </a:r>
            <a:r>
              <a:rPr lang="en-US" err="1"/>
              <a:t>morbi</a:t>
            </a:r>
            <a:r>
              <a:rPr lang="en-US"/>
              <a:t>. Purus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sed nisi. </a:t>
            </a:r>
            <a:r>
              <a:rPr lang="en-US" err="1"/>
              <a:t>Sagittis</a:t>
            </a:r>
            <a:r>
              <a:rPr lang="en-US"/>
              <a:t> vitae et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diam </a:t>
            </a:r>
            <a:r>
              <a:rPr lang="en-US" err="1"/>
              <a:t>quam</a:t>
            </a:r>
            <a:r>
              <a:rPr lang="en-US"/>
              <a:t>.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id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Sed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dui.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vivamus</a:t>
            </a:r>
            <a:r>
              <a:rPr lang="en-US"/>
              <a:t> at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dictum. At in </a:t>
            </a:r>
            <a:r>
              <a:rPr lang="en-US" err="1"/>
              <a:t>tellus</a:t>
            </a:r>
            <a:r>
              <a:rPr lang="en-US"/>
              <a:t> integer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Non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lacinia at </a:t>
            </a:r>
            <a:r>
              <a:rPr lang="en-US" err="1"/>
              <a:t>quis</a:t>
            </a:r>
            <a:r>
              <a:rPr lang="en-US"/>
              <a:t>.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Massa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  <a:r>
              <a:rPr lang="en-US" err="1"/>
              <a:t>Arcu</a:t>
            </a:r>
            <a:r>
              <a:rPr lang="en-US"/>
              <a:t>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pulvinar. Mi tempus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gravida cum.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diam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 dui.</a:t>
            </a:r>
            <a:br>
              <a:rPr lang="en-US"/>
            </a:br>
            <a:br>
              <a:rPr lang="en-US"/>
            </a:br>
            <a:r>
              <a:rPr lang="en-US"/>
              <a:t>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ipsum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Sed </a:t>
            </a:r>
            <a:r>
              <a:rPr lang="en-US" err="1"/>
              <a:t>viverra</a:t>
            </a:r>
            <a:r>
              <a:rPr lang="en-US"/>
              <a:t> ipsum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Id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vitae. Sem integer vitae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volutpat</a:t>
            </a:r>
            <a:r>
              <a:rPr lang="en-US"/>
              <a:t>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in. 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eros.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sed tempus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C8133829-88E8-E030-A3E1-6BF419BF451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7552" y="804672"/>
            <a:ext cx="12445482" cy="1126462"/>
          </a:xfrm>
          <a:prstGeom prst="rect">
            <a:avLst/>
          </a:prstGeom>
        </p:spPr>
        <p:txBody>
          <a:bodyPr lIns="91440" tIns="91440" bIns="91440" anchor="ctr">
            <a:noAutofit/>
          </a:bodyPr>
          <a:lstStyle>
            <a:lvl1pPr marL="0" marR="0" indent="0" algn="l" defTabSz="10972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cap="none" spc="0">
                <a:solidFill>
                  <a:srgbClr val="102037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B4BC99-3C0C-E7D8-9E3B-536CF536E195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29A0AE8-EFFF-8B53-3E64-E2191767B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000108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NIGHT - Title +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F0E76B68-77CB-5547-86C5-16FB067EF5D7}"/>
              </a:ext>
            </a:extLst>
          </p:cNvPr>
          <p:cNvSpPr/>
          <p:nvPr userDrawn="1"/>
        </p:nvSpPr>
        <p:spPr>
          <a:xfrm>
            <a:off x="2" y="0"/>
            <a:ext cx="14630399" cy="822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2880"/>
          </a:p>
        </p:txBody>
      </p:sp>
      <p:sp>
        <p:nvSpPr>
          <p:cNvPr id="8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58456" y="877824"/>
            <a:ext cx="12445482" cy="1126462"/>
          </a:xfrm>
          <a:prstGeom prst="rect">
            <a:avLst/>
          </a:prstGeom>
        </p:spPr>
        <p:txBody>
          <a:bodyPr lIns="91440" tIns="91440" rIns="91440" bIns="91440" anchor="ctr">
            <a:spAutoFit/>
          </a:bodyPr>
          <a:lstStyle>
            <a:lvl1pPr>
              <a:lnSpc>
                <a:spcPct val="90000"/>
              </a:lnSpc>
              <a:defRPr sz="3400" b="1" i="0" cap="none" spc="0">
                <a:solidFill>
                  <a:schemeClr val="bg1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58456" y="2249424"/>
            <a:ext cx="6462700" cy="1774845"/>
          </a:xfrm>
          <a:prstGeom prst="rect">
            <a:avLst/>
          </a:prstGeom>
        </p:spPr>
        <p:txBody>
          <a:bodyPr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Medium"/>
              </a:defRPr>
            </a:lvl1pPr>
            <a:lvl2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2pPr>
            <a:lvl3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3pPr>
            <a:lvl4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4pPr>
            <a:lvl5pPr marL="0" indent="0">
              <a:lnSpc>
                <a:spcPct val="100000"/>
              </a:lnSpc>
              <a:spcBef>
                <a:spcPts val="360"/>
              </a:spcBef>
              <a:buSzTx/>
              <a:buFontTx/>
              <a:buNone/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Metric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CBCA5-7090-719B-3988-2E796542E47C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1F9A88-FF7C-4046-03AA-A4C29987829D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09D4EB1-D3A3-5ABE-668B-990FD7F7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36040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 I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27103D13-4DCA-50CD-670E-E6D5AAD80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" y="0"/>
            <a:ext cx="14495614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5332A-CCD6-20E4-C9DD-4C89E18C7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33"/>
          <a:stretch/>
        </p:blipFill>
        <p:spPr>
          <a:xfrm>
            <a:off x="5024951" y="-1"/>
            <a:ext cx="13696754" cy="82296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6704B-5C3F-CC4D-90B4-6582AD04B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ctr" defTabSz="1306220" rtl="0" eaLnBrk="1" latinLnBrk="0" hangingPunct="1">
              <a:defRPr sz="800" b="0" i="0" kern="1200">
                <a:ln>
                  <a:noFill/>
                </a:ln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01B6-D2DA-FC42-B841-E52AB4DEA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0298D-092C-B9E3-D8E8-7ECB9038A0E9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42C01D60-C796-1EA3-8360-D412F1E8BA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1260" y="2886986"/>
            <a:ext cx="6801398" cy="2455627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rgbClr val="102037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63B6D-DDB2-FF5B-AAD5-8C54AD8D031E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27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, square&#10;&#10;Description automatically generated">
            <a:extLst>
              <a:ext uri="{FF2B5EF4-FFF2-40B4-BE49-F238E27FC236}">
                <a16:creationId xmlns:a16="http://schemas.microsoft.com/office/drawing/2014/main" id="{99987CCA-C4B0-58C0-1C33-5BEB26EBE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23520" y="0"/>
            <a:ext cx="1440688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5332A-CCD6-20E4-C9DD-4C89E18C7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951" y="-1"/>
            <a:ext cx="13696754" cy="82296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6704B-5C3F-CC4D-90B4-6582AD04B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ctr" defTabSz="1306220" rtl="0" eaLnBrk="1" latinLnBrk="0" hangingPunct="1">
              <a:defRPr sz="800" b="0" i="0" kern="1200">
                <a:ln>
                  <a:noFill/>
                </a:ln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01B6-D2DA-FC42-B841-E52AB4DEA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0298D-092C-B9E3-D8E8-7ECB9038A0E9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9D711B63-F931-5BBA-E71C-841B7D553D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1260" y="2886986"/>
            <a:ext cx="6832394" cy="2455627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20736F-4FA2-162D-103C-737677C0A9F6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72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T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9849742-4343-4ED0-C07F-2BD613658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" y="0"/>
            <a:ext cx="14495614" cy="8229600"/>
          </a:xfrm>
          <a:prstGeom prst="rect">
            <a:avLst/>
          </a:prstGeom>
        </p:spPr>
      </p:pic>
      <p:pic>
        <p:nvPicPr>
          <p:cNvPr id="8" name="Picture 7" descr="A picture containing text, person, outdoor, person&#10;&#10;Description automatically generated">
            <a:extLst>
              <a:ext uri="{FF2B5EF4-FFF2-40B4-BE49-F238E27FC236}">
                <a16:creationId xmlns:a16="http://schemas.microsoft.com/office/drawing/2014/main" id="{684C48FB-DDDA-7FB7-F0CE-147BD3A18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921" y="-1"/>
            <a:ext cx="11206480" cy="82296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6704B-5C3F-CC4D-90B4-6582AD04B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ctr" defTabSz="1306220" rtl="0" eaLnBrk="1" latinLnBrk="0" hangingPunct="1">
              <a:defRPr sz="800" b="0" i="0" kern="1200">
                <a:ln>
                  <a:noFill/>
                </a:ln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01B6-D2DA-FC42-B841-E52AB4DEA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0298D-092C-B9E3-D8E8-7ECB9038A0E9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3B5A13D4-237F-13CF-9000-33DCE5F33E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1260" y="2886986"/>
            <a:ext cx="6832394" cy="2455627"/>
          </a:xfrm>
          <a:prstGeom prst="rect">
            <a:avLst/>
          </a:prstGeom>
        </p:spPr>
        <p:txBody>
          <a:bodyPr lIns="91440" rIns="91440" anchor="b"/>
          <a:lstStyle>
            <a:lvl1pPr>
              <a:lnSpc>
                <a:spcPct val="80000"/>
              </a:lnSpc>
              <a:defRPr sz="9000" b="1" i="0" cap="none" spc="0">
                <a:solidFill>
                  <a:srgbClr val="102037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Semibold"/>
              </a:defRPr>
            </a:lvl1pPr>
          </a:lstStyle>
          <a:p>
            <a:r>
              <a:rPr lang="en-US"/>
              <a:t>divider title 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BC96B-01CE-5508-00B5-0F7DAE259BA6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2698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N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4863" rIns="54863" anchor="ctr"/>
          <a:lstStyle/>
          <a:p>
            <a:pPr>
              <a:defRPr sz="4000">
                <a:solidFill>
                  <a:schemeClr val="accent6">
                    <a:hueOff val="-13060464"/>
                    <a:satOff val="-57333"/>
                    <a:lumOff val="85294"/>
                  </a:schemeClr>
                </a:solidFill>
                <a:latin typeface="Metric Semibold"/>
                <a:ea typeface="Metric Semibold"/>
                <a:cs typeface="Metric Semibold"/>
                <a:sym typeface="Metric Semibold"/>
              </a:defRPr>
            </a:pPr>
            <a:endParaRPr sz="4800" b="1" i="0">
              <a:latin typeface="Source Sans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366A-2166-8990-1ED6-10DB3BBD89F7}"/>
              </a:ext>
            </a:extLst>
          </p:cNvPr>
          <p:cNvSpPr/>
          <p:nvPr userDrawn="1"/>
        </p:nvSpPr>
        <p:spPr>
          <a:xfrm>
            <a:off x="0" y="3976300"/>
            <a:ext cx="223520" cy="276999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F093A-AE2C-7AE1-1DB4-4ACDF76B5E42}"/>
              </a:ext>
            </a:extLst>
          </p:cNvPr>
          <p:cNvSpPr/>
          <p:nvPr userDrawn="1"/>
        </p:nvSpPr>
        <p:spPr>
          <a:xfrm>
            <a:off x="0" y="0"/>
            <a:ext cx="223520" cy="8229600"/>
          </a:xfrm>
          <a:prstGeom prst="rect">
            <a:avLst/>
          </a:prstGeom>
          <a:solidFill>
            <a:srgbClr val="FF9066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b="0" i="0">
              <a:solidFill>
                <a:schemeClr val="bg1"/>
              </a:solidFill>
              <a:latin typeface="Source Sans Pro" panose="020B05030304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E8E74E-8B4C-A36C-6416-C7DB4AD67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5724" y="2650794"/>
            <a:ext cx="12445482" cy="4339650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lang="en-US" sz="1800" b="0" i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548640" indent="0">
              <a:buNone/>
              <a:defRPr sz="2000"/>
            </a:lvl2pPr>
            <a:lvl3pPr marL="1097280" indent="0">
              <a:buNone/>
              <a:defRPr sz="2000"/>
            </a:lvl3pPr>
            <a:lvl4pPr marL="1645920" indent="0">
              <a:buNone/>
              <a:defRPr sz="2000"/>
            </a:lvl4pPr>
            <a:lvl5pPr marL="2194560" indent="0">
              <a:buNone/>
              <a:defRPr sz="2000"/>
            </a:lvl5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Tincidunt</a:t>
            </a:r>
            <a:r>
              <a:rPr lang="en-US"/>
              <a:t> vitae semper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In vitae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sed.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integer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 vel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gravida in fermentum et </a:t>
            </a:r>
            <a:r>
              <a:rPr lang="en-US" err="1"/>
              <a:t>sollicitudin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.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Massa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vestibulum </a:t>
            </a:r>
            <a:r>
              <a:rPr lang="en-US" err="1"/>
              <a:t>morbi</a:t>
            </a:r>
            <a:r>
              <a:rPr lang="en-US"/>
              <a:t>. Purus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sed nisi. </a:t>
            </a:r>
            <a:r>
              <a:rPr lang="en-US" err="1"/>
              <a:t>Sagittis</a:t>
            </a:r>
            <a:r>
              <a:rPr lang="en-US"/>
              <a:t> vitae et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diam </a:t>
            </a:r>
            <a:r>
              <a:rPr lang="en-US" err="1"/>
              <a:t>quam</a:t>
            </a:r>
            <a:r>
              <a:rPr lang="en-US"/>
              <a:t>.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id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Sed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dui.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vivamus</a:t>
            </a:r>
            <a:r>
              <a:rPr lang="en-US"/>
              <a:t> at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dictum. At in </a:t>
            </a:r>
            <a:r>
              <a:rPr lang="en-US" err="1"/>
              <a:t>tellus</a:t>
            </a:r>
            <a:r>
              <a:rPr lang="en-US"/>
              <a:t> integer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Non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lacinia at </a:t>
            </a:r>
            <a:r>
              <a:rPr lang="en-US" err="1"/>
              <a:t>quis</a:t>
            </a:r>
            <a:r>
              <a:rPr lang="en-US"/>
              <a:t>.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Massa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  <a:r>
              <a:rPr lang="en-US" err="1"/>
              <a:t>Arcu</a:t>
            </a:r>
            <a:r>
              <a:rPr lang="en-US"/>
              <a:t> cursus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pulvinar. Mi tempus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gravida cum.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diam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 dui.</a:t>
            </a:r>
            <a:br>
              <a:rPr lang="en-US"/>
            </a:br>
            <a:br>
              <a:rPr lang="en-US"/>
            </a:br>
            <a:r>
              <a:rPr lang="en-US"/>
              <a:t>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ipsum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Sed </a:t>
            </a:r>
            <a:r>
              <a:rPr lang="en-US" err="1"/>
              <a:t>viverra</a:t>
            </a:r>
            <a:r>
              <a:rPr lang="en-US"/>
              <a:t> ipsum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Id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vitae. Sem integer vitae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volutpat</a:t>
            </a:r>
            <a:r>
              <a:rPr lang="en-US"/>
              <a:t> diam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in. Aenean pharetra magna ac </a:t>
            </a:r>
            <a:r>
              <a:rPr lang="en-US" err="1"/>
              <a:t>placerat</a:t>
            </a:r>
            <a:r>
              <a:rPr lang="en-US"/>
              <a:t> vestibulum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eros.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sed tempus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 </a:t>
            </a:r>
            <a:r>
              <a:rPr lang="en-US" err="1"/>
              <a:t>nullam</a:t>
            </a:r>
            <a:r>
              <a:rPr lang="en-US"/>
              <a:t>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57D818CE-8DB8-FE64-A2DD-3342D6C63C7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5724" y="1279194"/>
            <a:ext cx="12445482" cy="1126462"/>
          </a:xfrm>
          <a:prstGeom prst="rect">
            <a:avLst/>
          </a:prstGeom>
        </p:spPr>
        <p:txBody>
          <a:bodyPr lIns="91440" tIns="91440" bIns="91440" anchor="ctr">
            <a:noAutofit/>
          </a:bodyPr>
          <a:lstStyle>
            <a:lvl1pPr marL="0" marR="0" indent="0" algn="l" defTabSz="10972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cap="none" spc="0">
                <a:solidFill>
                  <a:schemeClr val="bg1"/>
                </a:solidFill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</a:lstStyle>
          <a:p>
            <a:r>
              <a:rPr lang="en-US"/>
              <a:t>Your radically simple, refreshingly candid, left-aligned, 34-point slide title, kept at no more than two lines, here</a:t>
            </a:r>
            <a:endParaRPr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B3462AA-FB39-C279-8BFB-2E0628C5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19" y="265967"/>
            <a:ext cx="708334" cy="7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1853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3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13060464"/>
            <a:satOff val="-57333"/>
            <a:lumOff val="8529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2" r:id="rId3"/>
    <p:sldLayoutId id="2147483703" r:id="rId4"/>
    <p:sldLayoutId id="2147483671" r:id="rId5"/>
    <p:sldLayoutId id="2147483715" r:id="rId6"/>
    <p:sldLayoutId id="2147483716" r:id="rId7"/>
    <p:sldLayoutId id="2147483717" r:id="rId8"/>
    <p:sldLayoutId id="2147483711" r:id="rId9"/>
    <p:sldLayoutId id="2147483663" r:id="rId10"/>
    <p:sldLayoutId id="2147483699" r:id="rId11"/>
    <p:sldLayoutId id="2147483704" r:id="rId12"/>
    <p:sldLayoutId id="2147483705" r:id="rId13"/>
    <p:sldLayoutId id="2147483660" r:id="rId14"/>
    <p:sldLayoutId id="2147483673" r:id="rId15"/>
    <p:sldLayoutId id="2147483674" r:id="rId16"/>
    <p:sldLayoutId id="2147483675" r:id="rId17"/>
    <p:sldLayoutId id="2147483677" r:id="rId18"/>
    <p:sldLayoutId id="2147483664" r:id="rId19"/>
    <p:sldLayoutId id="2147483697" r:id="rId20"/>
    <p:sldLayoutId id="2147483698" r:id="rId21"/>
    <p:sldLayoutId id="2147483696" r:id="rId22"/>
    <p:sldLayoutId id="2147483694" r:id="rId23"/>
    <p:sldLayoutId id="2147483689" r:id="rId24"/>
    <p:sldLayoutId id="2147483679" r:id="rId25"/>
    <p:sldLayoutId id="2147483691" r:id="rId26"/>
    <p:sldLayoutId id="2147483693" r:id="rId27"/>
    <p:sldLayoutId id="2147483707" r:id="rId28"/>
  </p:sldLayoutIdLst>
  <p:transition spd="med"/>
  <p:hf sldNum="0" hdr="0" dt="0"/>
  <p:txStyles>
    <p:titleStyle>
      <a:lvl1pPr marL="0" marR="0" indent="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1pPr>
      <a:lvl2pPr marL="0" marR="0" indent="54864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2pPr>
      <a:lvl3pPr marL="0" marR="0" indent="109728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3pPr>
      <a:lvl4pPr marL="0" marR="0" indent="164592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4pPr>
      <a:lvl5pPr marL="0" marR="0" indent="219456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5pPr>
      <a:lvl6pPr marL="0" marR="0" indent="274320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6pPr>
      <a:lvl7pPr marL="0" marR="0" indent="329184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7pPr>
      <a:lvl8pPr marL="0" marR="0" indent="384048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8pPr>
      <a:lvl9pPr marL="0" marR="0" indent="4389120" algn="l" defTabSz="10972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9pPr>
    </p:titleStyle>
    <p:bodyStyle>
      <a:lvl1pPr marL="274320" marR="0" indent="-2743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1pPr>
      <a:lvl2pPr marL="868680" marR="0" indent="-32004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2pPr>
      <a:lvl3pPr marL="1481327" marR="0" indent="-384047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3pPr>
      <a:lvl4pPr marL="2072640" marR="0" indent="-4267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4pPr>
      <a:lvl5pPr marL="2621280" marR="0" indent="-4267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5pPr>
      <a:lvl6pPr marL="3169920" marR="0" indent="-4267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6pPr>
      <a:lvl7pPr marL="3718560" marR="0" indent="-4267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7pPr>
      <a:lvl8pPr marL="4267200" marR="0" indent="-4267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8pPr>
      <a:lvl9pPr marL="4815840" marR="0" indent="-42672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9pPr>
    </p:bodyStyle>
    <p:otherStyle>
      <a:lvl1pPr marL="0" marR="0" indent="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1pPr>
      <a:lvl2pPr marL="0" marR="0" indent="54864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2pPr>
      <a:lvl3pPr marL="0" marR="0" indent="109728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3pPr>
      <a:lvl4pPr marL="0" marR="0" indent="164592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4pPr>
      <a:lvl5pPr marL="0" marR="0" indent="219456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5pPr>
      <a:lvl6pPr marL="0" marR="0" indent="274320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6pPr>
      <a:lvl7pPr marL="0" marR="0" indent="329184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7pPr>
      <a:lvl8pPr marL="0" marR="0" indent="384048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8pPr>
      <a:lvl9pPr marL="0" marR="0" indent="4389120" algn="r" defTabSz="10972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13060464"/>
            <a:satOff val="-57333"/>
            <a:lumOff val="8529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64" y="6678097"/>
            <a:ext cx="5273804" cy="98325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9545800" y="7160866"/>
            <a:ext cx="2748380" cy="33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AABEA-C83D-EA40-B841-D56E56DCE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63" y="7661349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60" dirty="0">
                <a:solidFill>
                  <a:schemeClr val="tx1">
                    <a:tint val="75000"/>
                  </a:schemeClr>
                </a:solidFill>
                <a:latin typeface="Metric" panose="020B05030302020602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1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49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55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68" r:id="rId26"/>
    <p:sldLayoutId id="2147483742" r:id="rId27"/>
    <p:sldLayoutId id="2147483743" r:id="rId28"/>
    <p:sldLayoutId id="2147483769" r:id="rId29"/>
  </p:sldLayoutIdLst>
  <p:transition spd="med"/>
  <p:hf sldNum="0" hdr="0" dt="0"/>
  <p:txStyles>
    <p:titleStyle>
      <a:lvl1pPr marL="0" marR="0" indent="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1pPr>
      <a:lvl2pPr marL="0" marR="0" indent="54864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2pPr>
      <a:lvl3pPr marL="0" marR="0" indent="109728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3pPr>
      <a:lvl4pPr marL="0" marR="0" indent="164592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4pPr>
      <a:lvl5pPr marL="0" marR="0" indent="219456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5pPr>
      <a:lvl6pPr marL="0" marR="0" indent="274320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6pPr>
      <a:lvl7pPr marL="0" marR="0" indent="329184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7pPr>
      <a:lvl8pPr marL="0" marR="0" indent="384048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8pPr>
      <a:lvl9pPr marL="0" marR="0" indent="4389120" algn="l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270" baseline="0">
          <a:solidFill>
            <a:schemeClr val="accent6"/>
          </a:solidFill>
          <a:uFillTx/>
          <a:latin typeface="Metric Bold"/>
          <a:ea typeface="Metric Bold"/>
          <a:cs typeface="Metric Bold"/>
          <a:sym typeface="Metric Bold"/>
        </a:defRPr>
      </a:lvl9pPr>
    </p:titleStyle>
    <p:bodyStyle>
      <a:lvl1pPr marL="274320" marR="0" indent="-2743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1pPr>
      <a:lvl2pPr marL="868680" marR="0" indent="-32004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2pPr>
      <a:lvl3pPr marL="1481327" marR="0" indent="-384047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3pPr>
      <a:lvl4pPr marL="2072640" marR="0" indent="-4267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4pPr>
      <a:lvl5pPr marL="2621280" marR="0" indent="-4267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5pPr>
      <a:lvl6pPr marL="3169920" marR="0" indent="-4267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6pPr>
      <a:lvl7pPr marL="3718560" marR="0" indent="-4267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7pPr>
      <a:lvl8pPr marL="4267200" marR="0" indent="-4267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8pPr>
      <a:lvl9pPr marL="4815840" marR="0" indent="-4267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6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e"/>
        </a:defRPr>
      </a:lvl9pPr>
    </p:bodyStyle>
    <p:otherStyle>
      <a:lvl1pPr marL="0" marR="0" indent="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1pPr>
      <a:lvl2pPr marL="0" marR="0" indent="54864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2pPr>
      <a:lvl3pPr marL="0" marR="0" indent="109728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3pPr>
      <a:lvl4pPr marL="0" marR="0" indent="164592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4pPr>
      <a:lvl5pPr marL="0" marR="0" indent="219456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5pPr>
      <a:lvl6pPr marL="0" marR="0" indent="274320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6pPr>
      <a:lvl7pPr marL="0" marR="0" indent="329184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7pPr>
      <a:lvl8pPr marL="0" marR="0" indent="384048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8pPr>
      <a:lvl9pPr marL="0" marR="0" indent="4389120" algn="r" defTabSz="10972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webinar/register/8117111214933/WN_2s_xyykrTRamkvBGRpzgz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avengerhunt@epocrate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avengerhunt@epocrat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2.jpeg"/><Relationship Id="rId4" Type="http://schemas.openxmlformats.org/officeDocument/2006/relationships/hyperlink" Target="https://www.epocrates.com/landing/scavenger-hu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5DE8F-E78D-131F-00CD-9CE20FE11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2246" y="5026032"/>
            <a:ext cx="6528590" cy="423862"/>
          </a:xfrm>
        </p:spPr>
        <p:txBody>
          <a:bodyPr/>
          <a:lstStyle/>
          <a:p>
            <a:r>
              <a:rPr lang="en-US" sz="4800" b="1" kern="100">
                <a:solidFill>
                  <a:srgbClr val="FF906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Scavenger Hunt 2024</a:t>
            </a:r>
            <a:endParaRPr lang="en-IN" sz="4800" kern="100">
              <a:solidFill>
                <a:srgbClr val="FF9066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87D2A1-01BA-4AAA-8CE3-674596150446}"/>
              </a:ext>
            </a:extLst>
          </p:cNvPr>
          <p:cNvSpPr txBox="1">
            <a:spLocks/>
          </p:cNvSpPr>
          <p:nvPr/>
        </p:nvSpPr>
        <p:spPr>
          <a:xfrm>
            <a:off x="1202246" y="6051268"/>
            <a:ext cx="4976881" cy="423862"/>
          </a:xfrm>
          <a:prstGeom prst="rect">
            <a:avLst/>
          </a:prstGeom>
        </p:spPr>
        <p:txBody>
          <a:bodyPr/>
          <a:lstStyle>
            <a:lvl1pPr marL="0" marR="0" indent="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solidFill>
                  <a:schemeClr val="bg1"/>
                </a:solidFill>
                <a:uFillTx/>
                <a:latin typeface="Source Sans Pro SemiBold"/>
                <a:ea typeface="+mn-ea"/>
                <a:cs typeface="+mn-cs"/>
                <a:sym typeface="Calibre"/>
              </a:defRPr>
            </a:lvl1pPr>
            <a:lvl2pPr marL="868680" marR="0" indent="-32004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Montserrat" pitchFamily="2" charset="77"/>
                <a:ea typeface="+mn-ea"/>
                <a:cs typeface="+mn-cs"/>
                <a:sym typeface="Calibre"/>
              </a:defRPr>
            </a:lvl2pPr>
            <a:lvl3pPr marL="1481327" marR="0" indent="-384047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Montserrat" pitchFamily="2" charset="77"/>
                <a:ea typeface="+mn-ea"/>
                <a:cs typeface="+mn-cs"/>
                <a:sym typeface="Calibre"/>
              </a:defRPr>
            </a:lvl3pPr>
            <a:lvl4pPr marL="2072640" marR="0" indent="-42672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Montserrat" pitchFamily="2" charset="77"/>
                <a:ea typeface="+mn-ea"/>
                <a:cs typeface="+mn-cs"/>
                <a:sym typeface="Calibre"/>
              </a:defRPr>
            </a:lvl4pPr>
            <a:lvl5pPr marL="2621280" marR="0" indent="-42672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Montserrat" pitchFamily="2" charset="77"/>
                <a:ea typeface="+mn-ea"/>
                <a:cs typeface="+mn-cs"/>
                <a:sym typeface="Calibre"/>
              </a:defRPr>
            </a:lvl5pPr>
            <a:lvl6pPr marL="3169920" marR="0" indent="-42672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36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6pPr>
            <a:lvl7pPr marL="3718560" marR="0" indent="-42672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36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7pPr>
            <a:lvl8pPr marL="4267200" marR="0" indent="-42672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36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8pPr>
            <a:lvl9pPr marL="4815840" marR="0" indent="-426720" algn="l" defTabSz="109728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36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9pPr>
          </a:lstStyle>
          <a:p>
            <a:r>
              <a:rPr lang="en-US" sz="2400" b="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Complete this deck for a chance to win an outing with your team—on us!</a:t>
            </a:r>
            <a:endParaRPr lang="en-IN" sz="2400" b="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4888999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074E3-52C1-1249-BB42-024B1D6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8" y="243307"/>
            <a:ext cx="8534510" cy="1126462"/>
          </a:xfrm>
          <a:prstGeom prst="rect">
            <a:avLst/>
          </a:prstGeom>
        </p:spPr>
        <p:txBody>
          <a:bodyPr/>
          <a:lstStyle/>
          <a:p>
            <a:r>
              <a:rPr lang="en-US" sz="3500" b="1" kern="100"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Test your knowledge</a:t>
            </a:r>
            <a:r>
              <a:rPr lang="en-US" sz="3500" kern="100">
                <a:latin typeface="PT Serif"/>
                <a:ea typeface="Aptos" panose="020B0004020202020204" pitchFamily="34" charset="0"/>
                <a:cs typeface="Times New Roman (Body CS)"/>
              </a:rPr>
              <a:t>!</a:t>
            </a:r>
            <a:endParaRPr lang="en-IN" sz="3500" kern="100">
              <a:effectLst/>
              <a:latin typeface="PT Serif"/>
              <a:ea typeface="Aptos" panose="020B0004020202020204" pitchFamily="34" charset="0"/>
              <a:cs typeface="Times New Roman (Body C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2C70C-63A0-16D5-F01F-522E9EDAAE3D}"/>
              </a:ext>
            </a:extLst>
          </p:cNvPr>
          <p:cNvSpPr txBox="1"/>
          <p:nvPr/>
        </p:nvSpPr>
        <p:spPr>
          <a:xfrm>
            <a:off x="581889" y="1369769"/>
            <a:ext cx="907473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Trivia fans, this is where you shine. Gather all the answers to maximize your points. (Missing an answer? Ask your Market Leader.)</a:t>
            </a:r>
            <a:endParaRPr lang="en-IN" sz="20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A69AE-6AEA-66E7-545A-831D8F8A5513}"/>
              </a:ext>
            </a:extLst>
          </p:cNvPr>
          <p:cNvGrpSpPr/>
          <p:nvPr/>
        </p:nvGrpSpPr>
        <p:grpSpPr>
          <a:xfrm>
            <a:off x="650956" y="2313708"/>
            <a:ext cx="13552551" cy="5486403"/>
            <a:chOff x="703483" y="2166730"/>
            <a:chExt cx="9540447" cy="3717235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839DE-76C3-CDB5-138C-475F6C676EE9}"/>
                </a:ext>
              </a:extLst>
            </p:cNvPr>
            <p:cNvSpPr/>
            <p:nvPr/>
          </p:nvSpPr>
          <p:spPr>
            <a:xfrm>
              <a:off x="703483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A29A7-559A-50EB-C662-F388DB4A6225}"/>
                </a:ext>
              </a:extLst>
            </p:cNvPr>
            <p:cNvSpPr/>
            <p:nvPr/>
          </p:nvSpPr>
          <p:spPr>
            <a:xfrm>
              <a:off x="3956892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78235E-2CBB-DDF6-C01B-F718F3AF1081}"/>
                </a:ext>
              </a:extLst>
            </p:cNvPr>
            <p:cNvSpPr/>
            <p:nvPr/>
          </p:nvSpPr>
          <p:spPr>
            <a:xfrm>
              <a:off x="7210301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84B05B-6481-95FB-0074-FC5562462A8B}"/>
              </a:ext>
            </a:extLst>
          </p:cNvPr>
          <p:cNvSpPr txBox="1"/>
          <p:nvPr/>
        </p:nvSpPr>
        <p:spPr>
          <a:xfrm>
            <a:off x="727367" y="2887431"/>
            <a:ext cx="415437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en-US" sz="2000" b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What birthday did </a:t>
            </a:r>
            <a:r>
              <a:rPr lang="en-US" sz="2000" b="1" err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epocrates</a:t>
            </a:r>
            <a:r>
              <a:rPr lang="en-US" sz="2000" b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 celebrate in 2023? </a:t>
            </a:r>
            <a:endParaRPr lang="en-IN" sz="2000" b="1" i="0" u="none" strike="noStrike" cap="none" spc="0" baseline="0">
              <a:solidFill>
                <a:schemeClr val="accent2"/>
              </a:solidFill>
              <a:effectLst/>
              <a:uFillTx/>
              <a:latin typeface="PT Serif" panose="020A0603040505020204" pitchFamily="18" charset="77"/>
              <a:sym typeface="Calibr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F0106-0997-900E-335F-7E65944FDC87}"/>
              </a:ext>
            </a:extLst>
          </p:cNvPr>
          <p:cNvSpPr txBox="1"/>
          <p:nvPr/>
        </p:nvSpPr>
        <p:spPr>
          <a:xfrm>
            <a:off x="5354785" y="2887431"/>
            <a:ext cx="414853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What 2 products did </a:t>
            </a:r>
            <a:r>
              <a:rPr lang="en-US" sz="2000" b="1" err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epocrates</a:t>
            </a:r>
            <a:r>
              <a:rPr lang="en-US" sz="2000" b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 launch in 2023? </a:t>
            </a:r>
            <a:endParaRPr lang="en-IN" sz="2000" b="1" i="0" u="none" strike="noStrike" cap="none" spc="0" baseline="0">
              <a:solidFill>
                <a:schemeClr val="accent2"/>
              </a:solidFill>
              <a:effectLst/>
              <a:uFillTx/>
              <a:latin typeface="PT Serif" panose="020A0603040505020204" pitchFamily="18" charset="77"/>
              <a:sym typeface="Calibr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A968F-1C0C-51EA-1840-B596EAF9B3F0}"/>
              </a:ext>
            </a:extLst>
          </p:cNvPr>
          <p:cNvSpPr txBox="1"/>
          <p:nvPr/>
        </p:nvSpPr>
        <p:spPr>
          <a:xfrm>
            <a:off x="9891938" y="2882724"/>
            <a:ext cx="431156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Which </a:t>
            </a:r>
            <a:r>
              <a:rPr lang="en-US" sz="2000" b="1" err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epocrates</a:t>
            </a:r>
            <a:r>
              <a:rPr lang="en-US" sz="2000" b="1">
                <a:solidFill>
                  <a:schemeClr val="accent2"/>
                </a:solidFill>
                <a:effectLst/>
                <a:latin typeface="PT Serif" panose="020A0603040505020204" pitchFamily="18" charset="77"/>
                <a:ea typeface="Aptos" panose="020B0004020202020204" pitchFamily="34" charset="0"/>
                <a:cs typeface="Times New Roman (Body CS)"/>
              </a:rPr>
              <a:t> ad product’s inventory opens every year on May 1</a:t>
            </a:r>
            <a:r>
              <a:rPr lang="en-IN" sz="2000" b="1">
                <a:solidFill>
                  <a:schemeClr val="accent2"/>
                </a:solidFill>
                <a:effectLst/>
                <a:latin typeface="PT Serif" panose="020A0603040505020204" pitchFamily="18" charset="77"/>
              </a:rPr>
              <a:t>?</a:t>
            </a:r>
            <a:endParaRPr lang="en-IN" sz="2000" b="1" i="0" u="none" strike="noStrike" cap="none" spc="0" baseline="0">
              <a:solidFill>
                <a:schemeClr val="accent2"/>
              </a:solidFill>
              <a:effectLst/>
              <a:uFillTx/>
              <a:latin typeface="PT Serif" panose="020A0603040505020204" pitchFamily="18" charset="77"/>
              <a:sym typeface="Calibr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6F7C3-3D90-7BCC-9A15-AFC21AB144B1}"/>
              </a:ext>
            </a:extLst>
          </p:cNvPr>
          <p:cNvSpPr txBox="1"/>
          <p:nvPr/>
        </p:nvSpPr>
        <p:spPr>
          <a:xfrm>
            <a:off x="650955" y="2413293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2 points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6B7F0-074D-4EF1-7C42-A00DE4F2C8C9}"/>
              </a:ext>
            </a:extLst>
          </p:cNvPr>
          <p:cNvSpPr txBox="1"/>
          <p:nvPr/>
        </p:nvSpPr>
        <p:spPr>
          <a:xfrm>
            <a:off x="5278374" y="2413293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5 points each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65CFC-0717-D000-0353-88A7FFB352C1}"/>
              </a:ext>
            </a:extLst>
          </p:cNvPr>
          <p:cNvSpPr txBox="1"/>
          <p:nvPr/>
        </p:nvSpPr>
        <p:spPr>
          <a:xfrm>
            <a:off x="9891938" y="2413293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5 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38E0E-0719-3237-3E90-D32C75CB78A6}"/>
              </a:ext>
            </a:extLst>
          </p:cNvPr>
          <p:cNvSpPr txBox="1"/>
          <p:nvPr/>
        </p:nvSpPr>
        <p:spPr>
          <a:xfrm>
            <a:off x="731825" y="3796364"/>
            <a:ext cx="40498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18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t>Answer:  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66B937-132F-30B3-B439-DDD5939D2A1D}"/>
              </a:ext>
            </a:extLst>
          </p:cNvPr>
          <p:cNvSpPr txBox="1"/>
          <p:nvPr/>
        </p:nvSpPr>
        <p:spPr>
          <a:xfrm>
            <a:off x="5359243" y="3796364"/>
            <a:ext cx="41610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18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t>Answer:  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B8837-1136-1991-11D0-420D2CD481E8}"/>
              </a:ext>
            </a:extLst>
          </p:cNvPr>
          <p:cNvSpPr txBox="1"/>
          <p:nvPr/>
        </p:nvSpPr>
        <p:spPr>
          <a:xfrm>
            <a:off x="10060802" y="3796364"/>
            <a:ext cx="39139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18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sym typeface="Calibre"/>
              </a:rPr>
              <a:t>Answer:</a:t>
            </a:r>
            <a:r>
              <a:rPr lang="en-US" sz="1800" b="1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endParaRPr lang="en-IN" sz="18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583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074E3-52C1-1249-BB42-024B1D6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8" y="243307"/>
            <a:ext cx="8534510" cy="1126462"/>
          </a:xfrm>
          <a:prstGeom prst="rect">
            <a:avLst/>
          </a:prstGeom>
        </p:spPr>
        <p:txBody>
          <a:bodyPr/>
          <a:lstStyle/>
          <a:p>
            <a:r>
              <a:rPr lang="en-US" sz="3500" kern="100">
                <a:latin typeface="PT Serif"/>
                <a:ea typeface="Aptos" panose="020B0004020202020204" pitchFamily="34" charset="0"/>
                <a:cs typeface="Times New Roman (Body CS)"/>
              </a:rPr>
              <a:t>Have you heard?</a:t>
            </a:r>
            <a:endParaRPr lang="en-IN" sz="3500" kern="100">
              <a:effectLst/>
              <a:latin typeface="PT Serif"/>
              <a:ea typeface="Aptos" panose="020B0004020202020204" pitchFamily="34" charset="0"/>
              <a:cs typeface="Times New Roman (Body CS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A69AE-6AEA-66E7-545A-831D8F8A5513}"/>
              </a:ext>
            </a:extLst>
          </p:cNvPr>
          <p:cNvGrpSpPr/>
          <p:nvPr/>
        </p:nvGrpSpPr>
        <p:grpSpPr>
          <a:xfrm>
            <a:off x="609392" y="2292926"/>
            <a:ext cx="13550362" cy="5486403"/>
            <a:chOff x="703483" y="2166730"/>
            <a:chExt cx="6287038" cy="3717235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839DE-76C3-CDB5-138C-475F6C676EE9}"/>
                </a:ext>
              </a:extLst>
            </p:cNvPr>
            <p:cNvSpPr/>
            <p:nvPr/>
          </p:nvSpPr>
          <p:spPr>
            <a:xfrm>
              <a:off x="703483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A29A7-559A-50EB-C662-F388DB4A6225}"/>
                </a:ext>
              </a:extLst>
            </p:cNvPr>
            <p:cNvSpPr/>
            <p:nvPr/>
          </p:nvSpPr>
          <p:spPr>
            <a:xfrm>
              <a:off x="3956892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84B05B-6481-95FB-0074-FC5562462A8B}"/>
              </a:ext>
            </a:extLst>
          </p:cNvPr>
          <p:cNvSpPr txBox="1"/>
          <p:nvPr/>
        </p:nvSpPr>
        <p:spPr>
          <a:xfrm>
            <a:off x="7716773" y="3069760"/>
            <a:ext cx="6538336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en-US" sz="2000" b="1">
                <a:solidFill>
                  <a:schemeClr val="accent2"/>
                </a:solidFill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In the webinar</a:t>
            </a:r>
            <a:r>
              <a:rPr lang="en-US" sz="2000" b="1">
                <a:solidFill>
                  <a:schemeClr val="accent2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, Elliot highlighted 5 elements of an impactful campaign on </a:t>
            </a:r>
            <a:r>
              <a:rPr lang="en-US" sz="2000" b="1" err="1">
                <a:solidFill>
                  <a:schemeClr val="accent2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epocrates</a:t>
            </a:r>
            <a:r>
              <a:rPr lang="en-US" sz="2000" b="1">
                <a:solidFill>
                  <a:schemeClr val="accent2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 which he called a "surround sound" strategy. What are they? </a:t>
            </a:r>
            <a:endParaRPr lang="en-US" sz="1400">
              <a:solidFill>
                <a:schemeClr val="accent2"/>
              </a:solidFill>
              <a:latin typeface="Calibre"/>
              <a:ea typeface="Aptos" panose="020B0004020202020204" pitchFamily="34" charset="0"/>
              <a:cs typeface="Times New Roman (Body CS)"/>
            </a:endParaRPr>
          </a:p>
          <a:p>
            <a:pPr algn="ctr" defTabSz="914400"/>
            <a:endParaRPr lang="en-US" sz="1400" b="1">
              <a:solidFill>
                <a:schemeClr val="accent2"/>
              </a:solidFill>
              <a:latin typeface="PT Serif"/>
              <a:ea typeface="Aptos" panose="020B0004020202020204" pitchFamily="34" charset="0"/>
              <a:cs typeface="Times New Roman (Body CS)"/>
            </a:endParaRPr>
          </a:p>
          <a:p>
            <a:pPr algn="ctr" defTabSz="914400"/>
            <a:r>
              <a:rPr lang="en-US" sz="1400" b="1">
                <a:solidFill>
                  <a:schemeClr val="accent2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Hint, these are described in the middle of the webinar.</a:t>
            </a:r>
            <a:endParaRPr lang="en-US" sz="1400">
              <a:solidFill>
                <a:schemeClr val="accent2"/>
              </a:solidFill>
              <a:effectLst/>
              <a:latin typeface="Calibre"/>
              <a:ea typeface="Aptos" panose="020B0004020202020204" pitchFamily="34" charset="0"/>
              <a:cs typeface="Times New Roman (Body CS)"/>
            </a:endParaRPr>
          </a:p>
          <a:p>
            <a:pPr algn="ctr" defTabSz="914400"/>
            <a:endParaRPr lang="en-US" sz="2000" b="1">
              <a:solidFill>
                <a:schemeClr val="accent2"/>
              </a:solidFill>
              <a:effectLst/>
              <a:latin typeface="PT Serif" panose="020A0603040505020204" pitchFamily="18" charset="77"/>
              <a:ea typeface="Aptos" panose="020B0004020202020204" pitchFamily="34" charset="0"/>
              <a:cs typeface="Times New Roman (Body CS)"/>
            </a:endParaRPr>
          </a:p>
          <a:p>
            <a:pPr algn="ctr" defTabSz="914400"/>
            <a:endParaRPr lang="en-IN" sz="2000" b="1" i="0" u="none" strike="noStrike" cap="none" spc="0" baseline="0">
              <a:solidFill>
                <a:schemeClr val="accent2"/>
              </a:solidFill>
              <a:effectLst/>
              <a:uFillTx/>
              <a:latin typeface="PT Serif" panose="020A0603040505020204" pitchFamily="18" charset="77"/>
              <a:sym typeface="Calibr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6F7C3-3D90-7BCC-9A15-AFC21AB144B1}"/>
              </a:ext>
            </a:extLst>
          </p:cNvPr>
          <p:cNvSpPr txBox="1"/>
          <p:nvPr/>
        </p:nvSpPr>
        <p:spPr>
          <a:xfrm>
            <a:off x="7716772" y="2600329"/>
            <a:ext cx="65383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/>
                <a:ea typeface="Source Sans Pro"/>
                <a:cs typeface="Times New Roman (Body CS)"/>
              </a:rPr>
              <a:t>2 points </a:t>
            </a:r>
            <a:r>
              <a:rPr lang="en-US" sz="2400" b="1" kern="100">
                <a:solidFill>
                  <a:schemeClr val="accent5"/>
                </a:solidFill>
                <a:latin typeface="Source Sans Pro"/>
                <a:ea typeface="Source Sans Pro"/>
                <a:cs typeface="Times New Roman (Body CS)"/>
              </a:rPr>
              <a:t>each</a:t>
            </a:r>
            <a:endParaRPr lang="en-US" sz="2400" b="1" kern="100">
              <a:solidFill>
                <a:schemeClr val="accent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38E0E-0719-3237-3E90-D32C75CB78A6}"/>
              </a:ext>
            </a:extLst>
          </p:cNvPr>
          <p:cNvSpPr txBox="1"/>
          <p:nvPr/>
        </p:nvSpPr>
        <p:spPr>
          <a:xfrm>
            <a:off x="7939723" y="4936069"/>
            <a:ext cx="4309380" cy="252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20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sym typeface="Calibre"/>
              </a:rPr>
              <a:t>Answer: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  </a:t>
            </a:r>
            <a:endParaRPr lang="en-US" sz="2000" b="1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  <a:p>
            <a:pPr defTabSz="914400"/>
            <a:endParaRPr lang="en-US" sz="2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defTabSz="914400"/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1.</a:t>
            </a:r>
          </a:p>
          <a:p>
            <a:pPr defTabSz="914400"/>
            <a:r>
              <a:rPr lang="en-US" sz="20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sym typeface="Calibre"/>
              </a:rPr>
              <a:t>2.</a:t>
            </a:r>
            <a:endParaRPr lang="en-US" sz="2000" b="1" i="0" u="none" strike="noStrike" cap="none" spc="0" baseline="0">
              <a:solidFill>
                <a:schemeClr val="bg1"/>
              </a:solidFill>
              <a:effectLst/>
              <a:uFillTx/>
              <a:latin typeface="Source Sans Pro"/>
              <a:ea typeface="Source Sans Pro"/>
            </a:endParaRPr>
          </a:p>
          <a:p>
            <a:pPr defTabSz="914400"/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3.</a:t>
            </a:r>
          </a:p>
          <a:p>
            <a:pPr defTabSz="914400"/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4.</a:t>
            </a:r>
          </a:p>
          <a:p>
            <a:pPr defTabSz="914400"/>
            <a:r>
              <a:rPr lang="en-US" sz="2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5.</a:t>
            </a:r>
            <a:endParaRPr lang="en-US" sz="2000" b="1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defTabSz="914400"/>
            <a:endParaRPr lang="en-IN" sz="18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C465CFC-0717-D000-0353-88A7FFB352C1}"/>
              </a:ext>
            </a:extLst>
          </p:cNvPr>
          <p:cNvSpPr txBox="1"/>
          <p:nvPr/>
        </p:nvSpPr>
        <p:spPr>
          <a:xfrm>
            <a:off x="1703901" y="2517201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0" marR="0" indent="5486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2pPr>
            <a:lvl3pPr marL="0" marR="0" indent="10972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3pPr>
            <a:lvl4pPr marL="0" marR="0" indent="16459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4pPr>
            <a:lvl5pPr marL="0" marR="0" indent="219456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5pPr>
            <a:lvl6pPr marL="0" marR="0" indent="274320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6pPr>
            <a:lvl7pPr marL="0" marR="0" indent="32918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7pPr>
            <a:lvl8pPr marL="0" marR="0" indent="38404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8pPr>
            <a:lvl9pPr marL="0" marR="0" indent="43891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9pPr>
          </a:lstStyle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10 points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A4CB8837-1136-1991-11D0-420D2CD481E8}"/>
              </a:ext>
            </a:extLst>
          </p:cNvPr>
          <p:cNvSpPr txBox="1"/>
          <p:nvPr/>
        </p:nvSpPr>
        <p:spPr>
          <a:xfrm>
            <a:off x="975674" y="3073129"/>
            <a:ext cx="576822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0" marR="0" indent="5486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2pPr>
            <a:lvl3pPr marL="0" marR="0" indent="10972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3pPr>
            <a:lvl4pPr marL="0" marR="0" indent="16459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4pPr>
            <a:lvl5pPr marL="0" marR="0" indent="219456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5pPr>
            <a:lvl6pPr marL="0" marR="0" indent="274320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6pPr>
            <a:lvl7pPr marL="0" marR="0" indent="32918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7pPr>
            <a:lvl8pPr marL="0" marR="0" indent="38404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8pPr>
            <a:lvl9pPr marL="0" marR="0" indent="43891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  <a:latin typeface="PT Serif"/>
                <a:ea typeface="Source Sans Pro"/>
              </a:rPr>
              <a:t>Register for our on-demand webinar “</a:t>
            </a:r>
            <a:r>
              <a:rPr lang="en-US" sz="2000" b="1">
                <a:solidFill>
                  <a:schemeClr val="accent2"/>
                </a:solidFill>
                <a:latin typeface="PT Serif"/>
                <a:ea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Scripts for Success: High-Impact Campaign Strategies</a:t>
            </a:r>
            <a:r>
              <a:rPr lang="en-US" sz="2000" b="1">
                <a:solidFill>
                  <a:schemeClr val="accent2"/>
                </a:solidFill>
                <a:latin typeface="PT Serif"/>
                <a:ea typeface="Source Sans Pro"/>
              </a:rPr>
              <a:t>" then put the screenshot below.</a:t>
            </a:r>
            <a:endParaRPr lang="en-US" sz="215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2765A-C5A5-4AF9-3BF3-2B0B580BD6B4}"/>
              </a:ext>
            </a:extLst>
          </p:cNvPr>
          <p:cNvSpPr txBox="1"/>
          <p:nvPr/>
        </p:nvSpPr>
        <p:spPr>
          <a:xfrm>
            <a:off x="602669" y="1369769"/>
            <a:ext cx="1356360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kern="100">
                <a:latin typeface="Source Sans Pro"/>
                <a:ea typeface="Source Sans Pro"/>
                <a:cs typeface="Times New Roman (Body CS)"/>
              </a:rPr>
              <a:t>Our latest webinar on "Scripts for Success: High-Impact Campaign Strategies" is now available on demand </a:t>
            </a:r>
            <a:r>
              <a:rPr lang="en-US" sz="2000" kern="100">
                <a:latin typeface="Source Sans Pro"/>
                <a:ea typeface="Source Sans Pro"/>
                <a:cs typeface="Times New Roman (Body CS)"/>
                <a:hlinkClick r:id="rId3"/>
              </a:rPr>
              <a:t>here</a:t>
            </a:r>
            <a:r>
              <a:rPr lang="en-US" sz="2000" kern="100">
                <a:latin typeface="Source Sans Pro"/>
                <a:ea typeface="Source Sans Pro"/>
                <a:cs typeface="Times New Roman (Body CS)"/>
              </a:rPr>
              <a:t>.</a:t>
            </a:r>
            <a:endParaRPr lang="en-US" sz="2000" kern="100">
              <a:latin typeface="Calibre"/>
              <a:ea typeface="Source Sans Pro"/>
              <a:cs typeface="Times New Roman (Body CS)"/>
            </a:endParaRPr>
          </a:p>
          <a:p>
            <a:r>
              <a:rPr lang="en-US" sz="2000" kern="100">
                <a:latin typeface="Source Sans Pro"/>
                <a:ea typeface="Source Sans Pro"/>
                <a:cs typeface="Times New Roman (Body CS)"/>
              </a:rPr>
              <a:t>Register, listen and respond to the questions below:</a:t>
            </a:r>
            <a:endParaRPr lang="en-US" sz="21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B3C9B-4E69-014F-3538-FC6D69060BB1}"/>
              </a:ext>
            </a:extLst>
          </p:cNvPr>
          <p:cNvSpPr/>
          <p:nvPr/>
        </p:nvSpPr>
        <p:spPr>
          <a:xfrm>
            <a:off x="810838" y="4115986"/>
            <a:ext cx="6237219" cy="35822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0" marR="0" indent="5486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2pPr>
            <a:lvl3pPr marL="0" marR="0" indent="10972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3pPr>
            <a:lvl4pPr marL="0" marR="0" indent="16459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4pPr>
            <a:lvl5pPr marL="0" marR="0" indent="219456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5pPr>
            <a:lvl6pPr marL="0" marR="0" indent="274320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6pPr>
            <a:lvl7pPr marL="0" marR="0" indent="32918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7pPr>
            <a:lvl8pPr marL="0" marR="0" indent="38404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8pPr>
            <a:lvl9pPr marL="0" marR="0" indent="43891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9pPr>
          </a:lstStyle>
          <a:p>
            <a:pPr algn="ctr"/>
            <a:endParaRPr lang="en-US" sz="2592"/>
          </a:p>
        </p:txBody>
      </p:sp>
      <p:pic>
        <p:nvPicPr>
          <p:cNvPr id="14" name="Picture 13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375B26F4-01E8-102E-451D-D86F2D9FD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0000" flipV="1">
            <a:off x="3037811" y="7308155"/>
            <a:ext cx="1076678" cy="10457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054F70-E502-3DA5-3FB6-D82C52B0BD95}"/>
              </a:ext>
            </a:extLst>
          </p:cNvPr>
          <p:cNvSpPr txBox="1"/>
          <p:nvPr/>
        </p:nvSpPr>
        <p:spPr>
          <a:xfrm>
            <a:off x="576674" y="7750225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570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074E3-52C1-1249-BB42-024B1D6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8" y="243307"/>
            <a:ext cx="10785032" cy="1126462"/>
          </a:xfrm>
          <a:prstGeom prst="rect">
            <a:avLst/>
          </a:prstGeom>
        </p:spPr>
        <p:txBody>
          <a:bodyPr/>
          <a:lstStyle/>
          <a:p>
            <a:r>
              <a:rPr lang="en-US" sz="3500">
                <a:latin typeface="PT Serif"/>
              </a:rPr>
              <a:t>Spill the beans: What Makes Us Your Go-To?</a:t>
            </a:r>
            <a:endParaRPr lang="en-US" sz="35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A29A7-559A-50EB-C662-F388DB4A6225}"/>
              </a:ext>
            </a:extLst>
          </p:cNvPr>
          <p:cNvSpPr/>
          <p:nvPr/>
        </p:nvSpPr>
        <p:spPr>
          <a:xfrm>
            <a:off x="701072" y="1731817"/>
            <a:ext cx="13479464" cy="548640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2D41A-5B4B-1A14-3FD9-4A1235604702}"/>
              </a:ext>
            </a:extLst>
          </p:cNvPr>
          <p:cNvSpPr txBox="1"/>
          <p:nvPr/>
        </p:nvSpPr>
        <p:spPr>
          <a:xfrm>
            <a:off x="714600" y="2300833"/>
            <a:ext cx="134690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en-US" sz="2400" b="1">
                <a:solidFill>
                  <a:schemeClr val="accent2"/>
                </a:solidFill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What is the #1 reason you recommend 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epocrates</a:t>
            </a:r>
            <a:r>
              <a:rPr lang="en-US" sz="2400" b="1">
                <a:solidFill>
                  <a:schemeClr val="accent2"/>
                </a:solidFill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 to your client</a:t>
            </a:r>
            <a:r>
              <a:rPr lang="en-IN" sz="2400" b="1">
                <a:solidFill>
                  <a:schemeClr val="accent2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?</a:t>
            </a:r>
            <a:endParaRPr lang="en-IN" sz="2400" b="1" i="0" u="none" strike="noStrike" cap="none" spc="0" baseline="0">
              <a:solidFill>
                <a:schemeClr val="accent2"/>
              </a:solidFill>
              <a:effectLst/>
              <a:uFillTx/>
              <a:latin typeface="PT 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A88A9-438B-E0D2-AAE1-871F1C7E176B}"/>
              </a:ext>
            </a:extLst>
          </p:cNvPr>
          <p:cNvSpPr txBox="1"/>
          <p:nvPr/>
        </p:nvSpPr>
        <p:spPr>
          <a:xfrm>
            <a:off x="714599" y="1838836"/>
            <a:ext cx="1346907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/>
                <a:ea typeface="Source Sans Pro"/>
                <a:cs typeface="Times New Roman (Body CS)"/>
              </a:rPr>
              <a:t>Up to 15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0E4CD4-C40A-11F5-91E5-C147BF6302CC}"/>
              </a:ext>
            </a:extLst>
          </p:cNvPr>
          <p:cNvSpPr txBox="1"/>
          <p:nvPr/>
        </p:nvSpPr>
        <p:spPr>
          <a:xfrm>
            <a:off x="2881898" y="2984667"/>
            <a:ext cx="88709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20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sym typeface="Calibre"/>
              </a:rPr>
              <a:t>Answer: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  </a:t>
            </a:r>
            <a:endParaRPr lang="en-IN" sz="20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35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074E3-52C1-1249-BB42-024B1D6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8" y="243307"/>
            <a:ext cx="8534510" cy="1126462"/>
          </a:xfrm>
          <a:prstGeom prst="rect">
            <a:avLst/>
          </a:prstGeom>
        </p:spPr>
        <p:txBody>
          <a:bodyPr/>
          <a:lstStyle/>
          <a:p>
            <a:r>
              <a:rPr lang="en-US" sz="3500" b="1" kern="100"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Submitting your completed deck</a:t>
            </a:r>
            <a:endParaRPr lang="en-IN" sz="3500" kern="100">
              <a:effectLst/>
              <a:latin typeface="PT Serif"/>
              <a:ea typeface="Aptos" panose="020B0004020202020204" pitchFamily="34" charset="0"/>
              <a:cs typeface="Times New Roman (Body C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2C70C-63A0-16D5-F01F-522E9EDAAE3D}"/>
              </a:ext>
            </a:extLst>
          </p:cNvPr>
          <p:cNvSpPr txBox="1"/>
          <p:nvPr/>
        </p:nvSpPr>
        <p:spPr>
          <a:xfrm>
            <a:off x="1026502" y="1525145"/>
            <a:ext cx="10726883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US" sz="2400" kern="100">
                <a:latin typeface="Source Sans Pro"/>
                <a:ea typeface="Source Sans Pro"/>
                <a:cs typeface="Times New Roman (Body CS)"/>
              </a:rPr>
              <a:t>Print this</a:t>
            </a:r>
            <a:r>
              <a:rPr lang="en-US" sz="2400" kern="100">
                <a:effectLst/>
                <a:latin typeface="Source Sans Pro"/>
                <a:ea typeface="Source Sans Pro"/>
                <a:cs typeface="Times New Roman (Body CS)"/>
              </a:rPr>
              <a:t> deck as a PDF with your agency </a:t>
            </a:r>
            <a:r>
              <a:rPr lang="en-US" sz="2400" kern="100">
                <a:latin typeface="Source Sans Pro"/>
                <a:ea typeface="Source Sans Pro"/>
                <a:cs typeface="Times New Roman (Body CS)"/>
              </a:rPr>
              <a:t>and client </a:t>
            </a:r>
            <a:r>
              <a:rPr lang="en-US" sz="2400" kern="100">
                <a:effectLst/>
                <a:latin typeface="Source Sans Pro"/>
                <a:ea typeface="Source Sans Pro"/>
                <a:cs typeface="Times New Roman (Body CS)"/>
              </a:rPr>
              <a:t>in the file name.</a:t>
            </a:r>
            <a:endParaRPr lang="en-IN" sz="2400" kern="100">
              <a:effectLst/>
              <a:latin typeface="Source Sans Pro"/>
              <a:ea typeface="Source Sans Pro"/>
              <a:cs typeface="Times New Roman (Body CS)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US" sz="2400" kern="100">
                <a:effectLst/>
                <a:latin typeface="Source Sans Pro"/>
                <a:ea typeface="Source Sans Pro"/>
                <a:cs typeface="Times New Roman (Body CS)"/>
              </a:rPr>
              <a:t>Email it to </a:t>
            </a:r>
            <a:r>
              <a:rPr lang="en-US" sz="2400" kern="100">
                <a:effectLst/>
                <a:latin typeface="Source Sans Pro"/>
                <a:ea typeface="Source Sans Pro"/>
                <a:cs typeface="Times New Roman (Body CS)"/>
                <a:hlinkClick r:id="rId3"/>
              </a:rPr>
              <a:t>scavengerhunt@epocrates.com</a:t>
            </a:r>
            <a:endParaRPr lang="en-IN" sz="24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US" sz="2400" kern="100">
                <a:effectLst/>
                <a:latin typeface="Source Sans Pro"/>
                <a:ea typeface="Source Sans Pro"/>
                <a:cs typeface="Times New Roman (Body CS)"/>
              </a:rPr>
              <a:t>The deadline for submissions is June 14</a:t>
            </a:r>
            <a:r>
              <a:rPr lang="en-US" sz="2400" kern="100">
                <a:latin typeface="Source Sans Pro"/>
                <a:ea typeface="Source Sans Pro"/>
                <a:cs typeface="Times New Roman (Body CS)"/>
              </a:rPr>
              <a:t>, 2024.</a:t>
            </a:r>
            <a:endParaRPr lang="en-IN" sz="2400" kern="100">
              <a:effectLst/>
              <a:latin typeface="Source Sans Pro"/>
              <a:ea typeface="Source Sans Pro"/>
              <a:cs typeface="Times New Roman (Body C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6D29B-843D-B643-6F09-64D90D2AD2EB}"/>
              </a:ext>
            </a:extLst>
          </p:cNvPr>
          <p:cNvSpPr/>
          <p:nvPr/>
        </p:nvSpPr>
        <p:spPr>
          <a:xfrm>
            <a:off x="228600" y="5030064"/>
            <a:ext cx="14401800" cy="319953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5B50C-EC2F-5BC6-1B6D-14B3E1D747B5}"/>
              </a:ext>
            </a:extLst>
          </p:cNvPr>
          <p:cNvSpPr txBox="1"/>
          <p:nvPr/>
        </p:nvSpPr>
        <p:spPr>
          <a:xfrm>
            <a:off x="3191307" y="5831688"/>
            <a:ext cx="824778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kern="100">
                <a:solidFill>
                  <a:schemeClr val="bg1"/>
                </a:solidFill>
                <a:effectLst/>
                <a:latin typeface="Source Sans Pro"/>
                <a:ea typeface="Source Sans Pro"/>
                <a:cs typeface="Times New Roman (Body CS)"/>
              </a:rPr>
              <a:t>Questions? Email us at </a:t>
            </a:r>
            <a:r>
              <a:rPr lang="en-US" sz="2800" kern="100">
                <a:solidFill>
                  <a:schemeClr val="bg1"/>
                </a:solidFill>
                <a:effectLst/>
                <a:latin typeface="Source Sans Pro"/>
                <a:ea typeface="Source Sans Pro"/>
                <a:cs typeface="Times New Roman (Body CS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scavengerhunt@epocrates.com</a:t>
            </a:r>
            <a:endParaRPr lang="en-US" sz="2800" kern="1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D8F8A-A808-936B-2C33-C8A53D31C4EB}"/>
              </a:ext>
            </a:extLst>
          </p:cNvPr>
          <p:cNvSpPr txBox="1"/>
          <p:nvPr/>
        </p:nvSpPr>
        <p:spPr>
          <a:xfrm>
            <a:off x="4220007" y="6833365"/>
            <a:ext cx="619038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36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Good luck and happy hunting!</a:t>
            </a:r>
            <a:endParaRPr lang="en-IN" sz="3600" b="1" kern="100">
              <a:solidFill>
                <a:schemeClr val="accent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3074216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521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074E3-52C1-1249-BB42-024B1D6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8" y="243307"/>
            <a:ext cx="3837819" cy="1126462"/>
          </a:xfrm>
          <a:prstGeom prst="rect">
            <a:avLst/>
          </a:prstGeom>
        </p:spPr>
        <p:txBody>
          <a:bodyPr/>
          <a:lstStyle/>
          <a:p>
            <a:r>
              <a:rPr lang="en-US" sz="3600" b="1" kern="100">
                <a:effectLst/>
                <a:ea typeface="Aptos" panose="020B0004020202020204" pitchFamily="34" charset="0"/>
                <a:cs typeface="Times New Roman (Body CS)"/>
              </a:rPr>
              <a:t>Ready, set, hunt</a:t>
            </a:r>
            <a:endParaRPr lang="en-IN" sz="3600" kern="100">
              <a:effectLst/>
              <a:ea typeface="Aptos" panose="020B0004020202020204" pitchFamily="34" charset="0"/>
              <a:cs typeface="Times New Roman (Body C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15758-48AA-752C-AB7F-6315C8752374}"/>
              </a:ext>
            </a:extLst>
          </p:cNvPr>
          <p:cNvSpPr txBox="1"/>
          <p:nvPr/>
        </p:nvSpPr>
        <p:spPr>
          <a:xfrm>
            <a:off x="581888" y="1122119"/>
            <a:ext cx="1190881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2000" kern="100">
                <a:effectLst/>
                <a:latin typeface="Source Sans Pro"/>
                <a:ea typeface="Source Sans Pro"/>
                <a:cs typeface="Times New Roman (Body CS)"/>
              </a:rPr>
              <a:t>Ready for a fun scavenger hunt like no other? Follow these steps to earn as many points as you can. The team with the most points will win </a:t>
            </a:r>
            <a:r>
              <a:rPr lang="en-US" sz="2000" kern="100">
                <a:latin typeface="Source Sans Pro"/>
                <a:ea typeface="Source Sans Pro"/>
                <a:cs typeface="Times New Roman (Body CS)"/>
              </a:rPr>
              <a:t>an epic</a:t>
            </a:r>
            <a:r>
              <a:rPr lang="en-US" sz="2000" kern="100">
                <a:effectLst/>
                <a:latin typeface="Source Sans Pro"/>
                <a:ea typeface="Source Sans Pro"/>
                <a:cs typeface="Times New Roman (Body CS)"/>
              </a:rPr>
              <a:t> outing with </a:t>
            </a:r>
            <a:r>
              <a:rPr lang="en-US" sz="2000" kern="100" dirty="0">
                <a:effectLst/>
                <a:latin typeface="Source Sans Pro"/>
                <a:ea typeface="Source Sans Pro"/>
                <a:cs typeface="Times New Roman (Body CS)"/>
              </a:rPr>
              <a:t>epocrates</a:t>
            </a:r>
            <a:r>
              <a:rPr lang="en-US" sz="2000" kern="100">
                <a:effectLst/>
                <a:latin typeface="Source Sans Pro"/>
                <a:ea typeface="Source Sans Pro"/>
                <a:cs typeface="Times New Roman (Body CS)"/>
              </a:rPr>
              <a:t>. </a:t>
            </a:r>
          </a:p>
          <a:p>
            <a:pPr defTabSz="914400"/>
            <a:endParaRPr lang="en-US" sz="2000" kern="100">
              <a:latin typeface="Source Sans Pro"/>
              <a:ea typeface="Source Sans Pro"/>
              <a:cs typeface="Times New Roman (Body CS)"/>
            </a:endParaRPr>
          </a:p>
          <a:p>
            <a:pPr defTabSz="914400"/>
            <a:endParaRPr lang="en-IN" sz="2000" kern="100">
              <a:effectLst/>
              <a:latin typeface="Source Sans Pro"/>
              <a:ea typeface="Source Sans Pro"/>
              <a:cs typeface="Times New Roman (Body C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721A9-36D2-2D54-EB0E-638864C4825A}"/>
              </a:ext>
            </a:extLst>
          </p:cNvPr>
          <p:cNvSpPr txBox="1"/>
          <p:nvPr/>
        </p:nvSpPr>
        <p:spPr>
          <a:xfrm>
            <a:off x="5484268" y="2216917"/>
            <a:ext cx="8613939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Source Sans Pro"/>
                <a:ea typeface="Source Sans Pro"/>
                <a:cs typeface="Times New Roman (Body CS)"/>
              </a:rPr>
              <a:t>Everything you need to earn points is right here in this guide. The more tasks you tackle, the more points you </a:t>
            </a:r>
            <a:r>
              <a:rPr lang="en-US" sz="1800" kern="100" dirty="0">
                <a:latin typeface="Source Sans Pro"/>
                <a:ea typeface="Source Sans Pro"/>
                <a:cs typeface="Times New Roman (Body CS)"/>
              </a:rPr>
              <a:t>earn</a:t>
            </a:r>
            <a:r>
              <a:rPr lang="en-US" sz="1800" kern="100" dirty="0">
                <a:effectLst/>
                <a:latin typeface="Source Sans Pro"/>
                <a:ea typeface="Source Sans Pro"/>
                <a:cs typeface="Times New Roman (Body CS)"/>
              </a:rPr>
              <a:t>.</a:t>
            </a:r>
            <a:r>
              <a:rPr lang="en-US" sz="1800" kern="100" dirty="0">
                <a:latin typeface="Source Sans Pro"/>
                <a:ea typeface="Source Sans Pro"/>
                <a:cs typeface="Times New Roman (Body CS)"/>
              </a:rPr>
              <a:t>  </a:t>
            </a:r>
            <a:endParaRPr lang="en-US" sz="1800" kern="100" dirty="0">
              <a:effectLst/>
              <a:latin typeface="Source Sans Pro"/>
              <a:ea typeface="Source Sans Pro"/>
              <a:cs typeface="Times New Roman (Body CS)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Source Sans Pro"/>
                <a:ea typeface="Source Sans Pro"/>
                <a:cs typeface="Times New Roman (Body CS)"/>
              </a:rPr>
              <a:t>Ready, set, snap! Dive into each task and don’t forget </a:t>
            </a:r>
            <a:r>
              <a:rPr lang="en-US" sz="1800" kern="100" dirty="0">
                <a:latin typeface="Source Sans Pro"/>
                <a:ea typeface="Source Sans Pro"/>
                <a:cs typeface="Times New Roman (Body CS)"/>
              </a:rPr>
              <a:t>to capture the moment. </a:t>
            </a:r>
            <a:r>
              <a:rPr lang="en-US" sz="1800" kern="100" dirty="0">
                <a:effectLst/>
                <a:latin typeface="Source Sans Pro"/>
                <a:ea typeface="Source Sans Pro"/>
                <a:cs typeface="Times New Roman (Body CS)"/>
              </a:rPr>
              <a:t>Every team member can join in the fun, so unleash your creativity and capture these memorable moments together.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kern="100" dirty="0">
                <a:effectLst/>
                <a:latin typeface="Source Sans Pro"/>
                <a:ea typeface="Source Sans Pro"/>
                <a:cs typeface="Times New Roman (Body CS)"/>
              </a:rPr>
              <a:t>Get ready to jazz up those slides with your awesome pics and witty answers! Sprinkle your creativity all over the slides and make them shine.</a:t>
            </a:r>
            <a:endParaRPr lang="en-IN" sz="1800" kern="100" dirty="0"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sz="1800" kern="100" dirty="0">
                <a:effectLst/>
                <a:latin typeface="Source Sans Pro"/>
                <a:ea typeface="Source Sans Pro"/>
                <a:cs typeface="Times New Roman (Body CS)"/>
              </a:rPr>
              <a:t>Once you're done, save the deck as a PDF with your agency and client name in the file name, then shoot it over to </a:t>
            </a:r>
            <a:r>
              <a:rPr lang="en-IN" sz="1800" kern="100" dirty="0">
                <a:effectLst/>
                <a:latin typeface="Source Sans Pro"/>
                <a:ea typeface="Source Sans Pro"/>
                <a:cs typeface="Times New Roman (Body CS)"/>
                <a:hlinkClick r:id="rId3"/>
              </a:rPr>
              <a:t>scavengerhunt@epocrates.com</a:t>
            </a:r>
            <a:r>
              <a:rPr lang="en-IN" sz="1800" kern="100" dirty="0">
                <a:effectLst/>
                <a:latin typeface="Source Sans Pro"/>
                <a:ea typeface="Source Sans Pro"/>
                <a:cs typeface="Times New Roman (Body CS)"/>
              </a:rPr>
              <a:t> before June 14, 2024.</a:t>
            </a:r>
            <a:r>
              <a:rPr lang="en-IN" sz="1800" kern="100" dirty="0">
                <a:latin typeface="Source Sans Pro"/>
                <a:ea typeface="Source Sans Pro"/>
                <a:cs typeface="Times New Roman (Body CS)"/>
              </a:rPr>
              <a:t> </a:t>
            </a:r>
            <a:endParaRPr lang="en-IN" sz="18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sz="1800" kern="100">
              <a:effectLst/>
              <a:latin typeface="Source Sans Pro"/>
              <a:ea typeface="Source Sans Pro"/>
              <a:cs typeface="Times New Roman (Body CS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4D362-4032-9C43-0757-89CA5347F506}"/>
              </a:ext>
            </a:extLst>
          </p:cNvPr>
          <p:cNvSpPr txBox="1"/>
          <p:nvPr/>
        </p:nvSpPr>
        <p:spPr>
          <a:xfrm>
            <a:off x="581060" y="6726589"/>
            <a:ext cx="13917168" cy="1126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 defTabSz="914400"/>
            <a:r>
              <a:rPr lang="en-US" sz="2000" b="1" kern="100" dirty="0">
                <a:solidFill>
                  <a:schemeClr val="bg1"/>
                </a:solidFill>
                <a:latin typeface="Source Sans Pro"/>
                <a:ea typeface="Source Sans Pro"/>
                <a:cs typeface="Times New Roman (Body CS)"/>
              </a:rPr>
              <a:t>Ready to level up your scavenger hunt game with some awesome swag and props? </a:t>
            </a:r>
            <a:endParaRPr lang="en-US" sz="2150" b="1" dirty="0">
              <a:solidFill>
                <a:schemeClr val="bg1"/>
              </a:solidFill>
            </a:endParaRPr>
          </a:p>
          <a:p>
            <a:pPr algn="ctr" defTabSz="914400"/>
            <a:r>
              <a:rPr lang="en-US" sz="2000" kern="100" dirty="0">
                <a:solidFill>
                  <a:schemeClr val="bg1"/>
                </a:solidFill>
                <a:latin typeface="Source Sans Pro"/>
                <a:ea typeface="Source Sans Pro"/>
                <a:cs typeface="Times New Roman (Body CS)"/>
              </a:rPr>
              <a:t>Fill out the form (if you haven't already) to snag your optional Scavenger Hunt kit, loaded with fun goodies! Your box will be delivered in just 3-5 days. Don't miss out on the fun – grab your kit now at </a:t>
            </a:r>
            <a:r>
              <a:rPr lang="en-US" sz="2000" kern="100" dirty="0">
                <a:solidFill>
                  <a:schemeClr val="bg1"/>
                </a:solidFill>
                <a:latin typeface="Source Sans Pro"/>
                <a:ea typeface="Source Sans Pro"/>
                <a:cs typeface="Times New Roman (Body CS)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https://www.epocrates.com/landing/scavenger-hunt</a:t>
            </a:r>
            <a:r>
              <a:rPr lang="en-US" sz="2000" kern="100" dirty="0">
                <a:solidFill>
                  <a:schemeClr val="bg1"/>
                </a:solidFill>
                <a:latin typeface="Source Sans Pro"/>
                <a:ea typeface="Source Sans Pro"/>
                <a:cs typeface="Times New Roman (Body CS)"/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30FE93E5-DC6D-16DC-BC64-85FBB4EF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5" y="2483556"/>
            <a:ext cx="4854222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11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CCD1F7A-5060-B706-11B1-163AE3D6DFE8}"/>
              </a:ext>
            </a:extLst>
          </p:cNvPr>
          <p:cNvSpPr txBox="1"/>
          <p:nvPr/>
        </p:nvSpPr>
        <p:spPr>
          <a:xfrm>
            <a:off x="1542801" y="7092730"/>
            <a:ext cx="11544794" cy="769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/>
            <a:r>
              <a:rPr lang="en-US" sz="2000" b="1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This isn’t apples-to-apples... </a:t>
            </a:r>
            <a:r>
              <a:rPr lang="en-US" sz="2000" b="1" kern="10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epocrates</a:t>
            </a:r>
            <a:r>
              <a:rPr lang="en-US" sz="2000" b="1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point-of-care engagements aren’t like other platforms. </a:t>
            </a:r>
          </a:p>
          <a:p>
            <a:pPr algn="ctr"/>
            <a:r>
              <a:rPr lang="en-US" sz="1800" b="1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Fact: 92% of prescribers report changing a prescribing decision based on information they found in epocrates.</a:t>
            </a:r>
            <a:r>
              <a:rPr lang="en-US" sz="1800" b="1" kern="100" baseline="300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930498-D11E-A070-2766-A2E3E21A2911}"/>
              </a:ext>
            </a:extLst>
          </p:cNvPr>
          <p:cNvSpPr txBox="1"/>
          <p:nvPr/>
        </p:nvSpPr>
        <p:spPr>
          <a:xfrm>
            <a:off x="11569033" y="7849249"/>
            <a:ext cx="1454883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900" kern="100" baseline="300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1</a:t>
            </a:r>
            <a:r>
              <a:rPr lang="en-US" sz="9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epocrates 2022 HCP survey</a:t>
            </a:r>
            <a:endParaRPr lang="en-IN" sz="900" kern="1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47224-1F1E-E638-C17B-4CACF4BE213A}"/>
              </a:ext>
            </a:extLst>
          </p:cNvPr>
          <p:cNvSpPr/>
          <p:nvPr/>
        </p:nvSpPr>
        <p:spPr>
          <a:xfrm>
            <a:off x="674913" y="1821106"/>
            <a:ext cx="13280571" cy="50029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2F024-1C9A-2A84-D892-3E7441CEEA6B}"/>
              </a:ext>
            </a:extLst>
          </p:cNvPr>
          <p:cNvSpPr txBox="1"/>
          <p:nvPr/>
        </p:nvSpPr>
        <p:spPr>
          <a:xfrm>
            <a:off x="9394372" y="464906"/>
            <a:ext cx="4267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3600" b="1" kern="100">
                <a:solidFill>
                  <a:schemeClr val="accent5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5 points </a:t>
            </a:r>
            <a:endParaRPr lang="en-US" sz="1600" b="1">
              <a:solidFill>
                <a:schemeClr val="accent5"/>
              </a:solidFill>
              <a:latin typeface="PT Serif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E3866A2-A40D-795E-DD71-DAD09A589F2A}"/>
              </a:ext>
            </a:extLst>
          </p:cNvPr>
          <p:cNvSpPr txBox="1">
            <a:spLocks/>
          </p:cNvSpPr>
          <p:nvPr/>
        </p:nvSpPr>
        <p:spPr>
          <a:xfrm>
            <a:off x="461047" y="433971"/>
            <a:ext cx="8506802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40" tIns="91440" rIns="91440" bIns="91440" anchor="ctr">
            <a:spAutoFit/>
          </a:bodyPr>
          <a:lstStyle>
            <a:lvl1pPr marL="0" marR="0" indent="0" algn="l" defTabSz="10972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solidFill>
                  <a:schemeClr val="bg1"/>
                </a:solidFill>
                <a:uFillTx/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  <a:lvl2pPr marL="0" marR="0" indent="5486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2pPr>
            <a:lvl3pPr marL="0" marR="0" indent="10972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3pPr>
            <a:lvl4pPr marL="0" marR="0" indent="16459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4pPr>
            <a:lvl5pPr marL="0" marR="0" indent="219456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5pPr>
            <a:lvl6pPr marL="0" marR="0" indent="274320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6pPr>
            <a:lvl7pPr marL="0" marR="0" indent="32918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7pPr>
            <a:lvl8pPr marL="0" marR="0" indent="38404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8pPr>
            <a:lvl9pPr marL="0" marR="0" indent="43891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9pPr>
          </a:lstStyle>
          <a:p>
            <a:r>
              <a:rPr lang="en-US" sz="3500" kern="100">
                <a:latin typeface="PT Serif"/>
                <a:ea typeface="Source Sans Pro"/>
              </a:rPr>
              <a:t>Snap a picture with an apple</a:t>
            </a:r>
            <a:endParaRPr lang="en-US" sz="3500" kern="100">
              <a:ea typeface="Source Sans Pro"/>
            </a:endParaRPr>
          </a:p>
        </p:txBody>
      </p:sp>
      <p:pic>
        <p:nvPicPr>
          <p:cNvPr id="12" name="Picture 11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E63CDE3A-D862-9A5F-9B3E-AD43EBFB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20000">
            <a:off x="3217800" y="1068009"/>
            <a:ext cx="1286742" cy="12434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E8E0FF-90BE-7C79-8562-386677921C0A}"/>
              </a:ext>
            </a:extLst>
          </p:cNvPr>
          <p:cNvSpPr txBox="1"/>
          <p:nvPr/>
        </p:nvSpPr>
        <p:spPr>
          <a:xfrm>
            <a:off x="659801" y="1198336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91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4EE4D-056E-FFC4-70B5-E319EAB03DFC}"/>
              </a:ext>
            </a:extLst>
          </p:cNvPr>
          <p:cNvSpPr txBox="1"/>
          <p:nvPr/>
        </p:nvSpPr>
        <p:spPr>
          <a:xfrm>
            <a:off x="9385302" y="7860850"/>
            <a:ext cx="3702294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900" kern="100" baseline="300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2</a:t>
            </a:r>
            <a:r>
              <a:rPr lang="en-US" sz="9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epocrates Analytics. Unique users between February 2022 and March 2023</a:t>
            </a:r>
            <a:endParaRPr lang="en-IN" sz="900" kern="1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540AD-3234-BF4D-25FD-19F9B87C7F44}"/>
              </a:ext>
            </a:extLst>
          </p:cNvPr>
          <p:cNvSpPr txBox="1"/>
          <p:nvPr/>
        </p:nvSpPr>
        <p:spPr>
          <a:xfrm>
            <a:off x="1542801" y="7092730"/>
            <a:ext cx="11544794" cy="769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/>
            <a:r>
              <a:rPr lang="en-US" sz="2000" b="1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Find your target audience here</a:t>
            </a:r>
          </a:p>
          <a:p>
            <a:pPr algn="ctr"/>
            <a:r>
              <a:rPr lang="en-US" sz="1800" b="1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With 1.1M+ active users,</a:t>
            </a:r>
            <a:r>
              <a:rPr lang="en-US" sz="1800" b="1" kern="100" baseline="300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2</a:t>
            </a:r>
            <a:r>
              <a:rPr lang="en-US" sz="1800" b="1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</a:t>
            </a:r>
            <a:r>
              <a:rPr lang="en-US" sz="1800" b="1" kern="10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epocrates</a:t>
            </a:r>
            <a:r>
              <a:rPr lang="en-US" sz="1800" b="1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is the right place to target the specialists you want to reach.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7689D-5EB4-E9C5-B263-CA8C252BF7B8}"/>
              </a:ext>
            </a:extLst>
          </p:cNvPr>
          <p:cNvSpPr txBox="1"/>
          <p:nvPr/>
        </p:nvSpPr>
        <p:spPr>
          <a:xfrm>
            <a:off x="9850347" y="1056337"/>
            <a:ext cx="38122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914400"/>
            <a:r>
              <a:rPr kumimoji="0" lang="en-US" sz="1600" b="1" i="0" u="none" strike="noStrike" cap="none" spc="0" normalizeH="0" baseline="0">
                <a:ln>
                  <a:noFill/>
                </a:ln>
                <a:solidFill>
                  <a:srgbClr val="FF906B"/>
                </a:solidFill>
                <a:effectLst/>
                <a:uFillTx/>
                <a:latin typeface="PT Serif"/>
                <a:sym typeface="Calibre"/>
              </a:rPr>
              <a:t>if </a:t>
            </a:r>
            <a:r>
              <a:rPr lang="en-US" sz="1600" b="1">
                <a:solidFill>
                  <a:srgbClr val="FF906B"/>
                </a:solidFill>
                <a:latin typeface="PT Serif"/>
              </a:rPr>
              <a:t>showing the </a:t>
            </a:r>
            <a:r>
              <a:rPr lang="en-US" sz="1600" b="1" err="1">
                <a:solidFill>
                  <a:srgbClr val="FF906B"/>
                </a:solidFill>
                <a:latin typeface="PT Serif"/>
              </a:rPr>
              <a:t>epocrates</a:t>
            </a:r>
            <a:r>
              <a:rPr lang="en-US" sz="1600" b="1">
                <a:solidFill>
                  <a:srgbClr val="FF906B"/>
                </a:solidFill>
                <a:latin typeface="PT Serif"/>
              </a:rPr>
              <a:t> app</a:t>
            </a:r>
            <a:r>
              <a:rPr lang="en-US" sz="1600">
                <a:solidFill>
                  <a:srgbClr val="FFFFFF"/>
                </a:solidFill>
                <a:latin typeface="PT Serif"/>
              </a:rPr>
              <a:t> </a:t>
            </a:r>
            <a:endParaRPr lang="en-US" sz="1600">
              <a:latin typeface="PT Serif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3140F-5372-3CA0-D1EA-790D318F6235}"/>
              </a:ext>
            </a:extLst>
          </p:cNvPr>
          <p:cNvSpPr/>
          <p:nvPr/>
        </p:nvSpPr>
        <p:spPr>
          <a:xfrm>
            <a:off x="674913" y="1821106"/>
            <a:ext cx="13280571" cy="50029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C413F83-0DF8-C22F-BD2F-1746B7D7A2E9}"/>
              </a:ext>
            </a:extLst>
          </p:cNvPr>
          <p:cNvSpPr txBox="1">
            <a:spLocks/>
          </p:cNvSpPr>
          <p:nvPr/>
        </p:nvSpPr>
        <p:spPr>
          <a:xfrm>
            <a:off x="461047" y="433971"/>
            <a:ext cx="8506802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40" tIns="91440" rIns="91440" bIns="91440" anchor="ctr">
            <a:spAutoFit/>
          </a:bodyPr>
          <a:lstStyle>
            <a:lvl1pPr marL="0" marR="0" indent="0" algn="l" defTabSz="10972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solidFill>
                  <a:schemeClr val="bg1"/>
                </a:solidFill>
                <a:uFillTx/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  <a:lvl2pPr marL="0" marR="0" indent="5486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2pPr>
            <a:lvl3pPr marL="0" marR="0" indent="10972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3pPr>
            <a:lvl4pPr marL="0" marR="0" indent="16459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4pPr>
            <a:lvl5pPr marL="0" marR="0" indent="219456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5pPr>
            <a:lvl6pPr marL="0" marR="0" indent="274320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6pPr>
            <a:lvl7pPr marL="0" marR="0" indent="32918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7pPr>
            <a:lvl8pPr marL="0" marR="0" indent="38404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8pPr>
            <a:lvl9pPr marL="0" marR="0" indent="43891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9pPr>
          </a:lstStyle>
          <a:p>
            <a:r>
              <a:rPr lang="en-US" sz="3500" kern="100">
                <a:latin typeface="PT Serif"/>
                <a:ea typeface="Source Sans Pro"/>
              </a:rPr>
              <a:t>Snap a picture with a doctor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C43F5-D508-B690-0A93-F84F994778BB}"/>
              </a:ext>
            </a:extLst>
          </p:cNvPr>
          <p:cNvSpPr txBox="1"/>
          <p:nvPr/>
        </p:nvSpPr>
        <p:spPr>
          <a:xfrm>
            <a:off x="9394372" y="464906"/>
            <a:ext cx="4267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3600" b="1" kern="100">
                <a:solidFill>
                  <a:schemeClr val="accent5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8 points + 2 points</a:t>
            </a:r>
            <a:endParaRPr lang="en-US" sz="1600" b="1">
              <a:solidFill>
                <a:schemeClr val="accent5"/>
              </a:solidFill>
              <a:latin typeface="PT Serif"/>
            </a:endParaRPr>
          </a:p>
        </p:txBody>
      </p:sp>
      <p:pic>
        <p:nvPicPr>
          <p:cNvPr id="16" name="Picture 15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B0BC3323-7185-142E-9404-6B1553E2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20000">
            <a:off x="3217800" y="1068009"/>
            <a:ext cx="1286742" cy="12434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40282C-CA1E-842C-05EA-E35E4655AAEF}"/>
              </a:ext>
            </a:extLst>
          </p:cNvPr>
          <p:cNvSpPr txBox="1"/>
          <p:nvPr/>
        </p:nvSpPr>
        <p:spPr>
          <a:xfrm>
            <a:off x="659801" y="1198336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269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5FAD3B-3F33-0909-2BDE-B544DA8A0649}"/>
              </a:ext>
            </a:extLst>
          </p:cNvPr>
          <p:cNvSpPr/>
          <p:nvPr/>
        </p:nvSpPr>
        <p:spPr>
          <a:xfrm>
            <a:off x="674913" y="1821106"/>
            <a:ext cx="13280571" cy="50029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CA6F8-2D56-6A8A-0A42-6F11AF00361F}"/>
              </a:ext>
            </a:extLst>
          </p:cNvPr>
          <p:cNvSpPr txBox="1"/>
          <p:nvPr/>
        </p:nvSpPr>
        <p:spPr>
          <a:xfrm>
            <a:off x="9761603" y="1108292"/>
            <a:ext cx="381229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914400"/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FF9066"/>
                </a:solidFill>
                <a:effectLst/>
                <a:uFillTx/>
                <a:latin typeface="PT Serif"/>
                <a:sym typeface="Calibre"/>
              </a:rPr>
              <a:t>if it’s of your client’s drug monograph or </a:t>
            </a:r>
            <a:endParaRPr lang="en-US"/>
          </a:p>
          <a:p>
            <a:pPr algn="r" defTabSz="914400"/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FF9066"/>
                </a:solidFill>
                <a:effectLst/>
                <a:uFillTx/>
                <a:latin typeface="PT Serif"/>
                <a:sym typeface="Calibre"/>
              </a:rPr>
              <a:t>a relevant drug in their </a:t>
            </a:r>
            <a:r>
              <a:rPr lang="en-US" sz="1400" b="1">
                <a:solidFill>
                  <a:srgbClr val="FF9066"/>
                </a:solidFill>
                <a:latin typeface="PT Serif"/>
              </a:rPr>
              <a:t>therapeutic space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5B5D8-CB08-4771-1554-1B51AC0BFCB8}"/>
              </a:ext>
            </a:extLst>
          </p:cNvPr>
          <p:cNvSpPr txBox="1"/>
          <p:nvPr/>
        </p:nvSpPr>
        <p:spPr>
          <a:xfrm>
            <a:off x="1542801" y="7092730"/>
            <a:ext cx="11544794" cy="769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/>
            <a:r>
              <a:rPr lang="en-US" sz="2000" b="1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Did you know? </a:t>
            </a:r>
            <a:r>
              <a:rPr lang="en-US" sz="2000" b="1" kern="10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epocrates</a:t>
            </a:r>
            <a:r>
              <a:rPr lang="en-US" sz="2000" b="1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was one of the first 5 apps on the Apple App Store. </a:t>
            </a:r>
          </a:p>
          <a:p>
            <a:pPr algn="ctr"/>
            <a:r>
              <a:rPr lang="en-US" sz="1800" b="1" kern="100">
                <a:effectLst/>
                <a:latin typeface="Source Sans Pro"/>
                <a:ea typeface="Source Sans Pro"/>
                <a:cs typeface="Times New Roman (Body CS)"/>
              </a:rPr>
              <a:t>We maintain a loyal following of HCPs with an exceptional 67.3 NPS score! </a:t>
            </a:r>
            <a:r>
              <a:rPr lang="en-US" sz="1800" b="1" kern="100" baseline="30000">
                <a:effectLst/>
                <a:latin typeface="Source Sans Pro"/>
                <a:ea typeface="Source Sans Pro"/>
                <a:cs typeface="Times New Roman (Body CS)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83A06-568F-21F5-3833-EFD5FB21D00A}"/>
              </a:ext>
            </a:extLst>
          </p:cNvPr>
          <p:cNvSpPr txBox="1"/>
          <p:nvPr/>
        </p:nvSpPr>
        <p:spPr>
          <a:xfrm>
            <a:off x="11569033" y="7890812"/>
            <a:ext cx="1454883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900" kern="100" baseline="300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1</a:t>
            </a:r>
            <a:r>
              <a:rPr lang="en-US" sz="9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epocrates 2022 HCP survey</a:t>
            </a:r>
            <a:endParaRPr lang="en-IN" sz="900" kern="1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pic>
        <p:nvPicPr>
          <p:cNvPr id="3" name="Picture 2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A0A6026F-C20F-4C27-1CFD-A1052FC8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20000">
            <a:off x="3217800" y="1068009"/>
            <a:ext cx="1286742" cy="1243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AC2CB5-BBB1-CF7E-D78E-184CFB9DB13C}"/>
              </a:ext>
            </a:extLst>
          </p:cNvPr>
          <p:cNvSpPr txBox="1"/>
          <p:nvPr/>
        </p:nvSpPr>
        <p:spPr>
          <a:xfrm>
            <a:off x="659801" y="1198336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683CA4-2E20-321B-C3DE-9058F7ABB5A9}"/>
              </a:ext>
            </a:extLst>
          </p:cNvPr>
          <p:cNvSpPr txBox="1">
            <a:spLocks/>
          </p:cNvSpPr>
          <p:nvPr/>
        </p:nvSpPr>
        <p:spPr>
          <a:xfrm>
            <a:off x="461047" y="433971"/>
            <a:ext cx="8506802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40" tIns="91440" rIns="91440" bIns="91440" anchor="ctr">
            <a:spAutoFit/>
          </a:bodyPr>
          <a:lstStyle>
            <a:lvl1pPr marL="0" marR="0" indent="0" algn="l" defTabSz="10972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solidFill>
                  <a:schemeClr val="bg1"/>
                </a:solidFill>
                <a:uFillTx/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  <a:lvl2pPr marL="0" marR="0" indent="5486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2pPr>
            <a:lvl3pPr marL="0" marR="0" indent="10972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3pPr>
            <a:lvl4pPr marL="0" marR="0" indent="16459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4pPr>
            <a:lvl5pPr marL="0" marR="0" indent="219456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5pPr>
            <a:lvl6pPr marL="0" marR="0" indent="274320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6pPr>
            <a:lvl7pPr marL="0" marR="0" indent="32918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7pPr>
            <a:lvl8pPr marL="0" marR="0" indent="38404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8pPr>
            <a:lvl9pPr marL="0" marR="0" indent="43891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9pPr>
          </a:lstStyle>
          <a:p>
            <a:r>
              <a:rPr lang="en-US" sz="3500" kern="100">
                <a:latin typeface="PT Serif"/>
                <a:ea typeface="Source Sans Pro"/>
              </a:rPr>
              <a:t>Screenshot the </a:t>
            </a:r>
            <a:r>
              <a:rPr lang="en-US" sz="3500" kern="100" err="1">
                <a:latin typeface="PT Serif"/>
                <a:ea typeface="Source Sans Pro"/>
              </a:rPr>
              <a:t>epocrates</a:t>
            </a:r>
            <a:r>
              <a:rPr lang="en-US" sz="3500" kern="100">
                <a:latin typeface="PT Serif"/>
                <a:ea typeface="Source Sans Pro"/>
              </a:rPr>
              <a:t> app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A6D5A-48D9-ACFF-5313-9FA02C5F6EFD}"/>
              </a:ext>
            </a:extLst>
          </p:cNvPr>
          <p:cNvSpPr txBox="1"/>
          <p:nvPr/>
        </p:nvSpPr>
        <p:spPr>
          <a:xfrm>
            <a:off x="9394372" y="464906"/>
            <a:ext cx="4267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3600" b="1" kern="100">
                <a:solidFill>
                  <a:schemeClr val="accent5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5 points + 2 points</a:t>
            </a:r>
            <a:endParaRPr lang="en-US" sz="1600" b="1">
              <a:solidFill>
                <a:schemeClr val="accent5"/>
              </a:solidFill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8192704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BE01775D-09BB-7D8F-943F-31961A2EF5DE}"/>
              </a:ext>
            </a:extLst>
          </p:cNvPr>
          <p:cNvSpPr txBox="1">
            <a:spLocks/>
          </p:cNvSpPr>
          <p:nvPr/>
        </p:nvSpPr>
        <p:spPr>
          <a:xfrm>
            <a:off x="461047" y="191597"/>
            <a:ext cx="8506802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40" tIns="91440" rIns="91440" bIns="91440" anchor="ctr">
            <a:spAutoFit/>
          </a:bodyPr>
          <a:lstStyle>
            <a:lvl1pPr marL="0" marR="0" indent="0" algn="l" defTabSz="10972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solidFill>
                  <a:schemeClr val="bg1"/>
                </a:solidFill>
                <a:uFillTx/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  <a:lvl2pPr marL="0" marR="0" indent="5486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2pPr>
            <a:lvl3pPr marL="0" marR="0" indent="10972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3pPr>
            <a:lvl4pPr marL="0" marR="0" indent="16459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4pPr>
            <a:lvl5pPr marL="0" marR="0" indent="219456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5pPr>
            <a:lvl6pPr marL="0" marR="0" indent="274320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6pPr>
            <a:lvl7pPr marL="0" marR="0" indent="32918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7pPr>
            <a:lvl8pPr marL="0" marR="0" indent="38404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8pPr>
            <a:lvl9pPr marL="0" marR="0" indent="43891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9pPr>
          </a:lstStyle>
          <a:p>
            <a:pPr hangingPunct="1"/>
            <a:r>
              <a:rPr lang="en-US" sz="3500" b="1" kern="100">
                <a:effectLst/>
                <a:latin typeface="PT Serif"/>
                <a:ea typeface="Source Sans Pro"/>
                <a:cs typeface="Times New Roman (Body CS)"/>
              </a:rPr>
              <a:t>Snap a picture with your </a:t>
            </a:r>
            <a:endParaRPr lang="en-IN" sz="3500" kern="100">
              <a:solidFill>
                <a:srgbClr val="FF906B"/>
              </a:solidFill>
              <a:latin typeface="PT Serif"/>
              <a:ea typeface="Source Sans Pro"/>
              <a:cs typeface="Times New Roman (Body CS)"/>
            </a:endParaRPr>
          </a:p>
          <a:p>
            <a:r>
              <a:rPr lang="en-US" sz="3500" b="1" kern="100" err="1">
                <a:effectLst/>
                <a:latin typeface="PT Serif"/>
                <a:ea typeface="Source Sans Pro"/>
                <a:cs typeface="Times New Roman (Body CS)"/>
              </a:rPr>
              <a:t>epocrates</a:t>
            </a:r>
            <a:r>
              <a:rPr lang="en-US" sz="3500" b="1" kern="100">
                <a:effectLst/>
                <a:latin typeface="PT Serif"/>
                <a:ea typeface="Source Sans Pro"/>
                <a:cs typeface="Times New Roman (Body CS)"/>
              </a:rPr>
              <a:t> Market Leader</a:t>
            </a:r>
            <a:endParaRPr lang="en-IN" sz="3500" kern="100">
              <a:solidFill>
                <a:schemeClr val="accent5"/>
              </a:solidFill>
              <a:latin typeface="PT Serif"/>
              <a:ea typeface="Source Sans Pro"/>
              <a:cs typeface="Times New Roman (Body C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83FAC-3F54-5FE3-CF24-4ADF42763119}"/>
              </a:ext>
            </a:extLst>
          </p:cNvPr>
          <p:cNvSpPr txBox="1"/>
          <p:nvPr/>
        </p:nvSpPr>
        <p:spPr>
          <a:xfrm>
            <a:off x="9394372" y="464906"/>
            <a:ext cx="4267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3600" b="1" kern="100">
                <a:solidFill>
                  <a:schemeClr val="accent5"/>
                </a:solidFill>
                <a:latin typeface="PT Serif"/>
                <a:ea typeface="Aptos" panose="020B0004020202020204" pitchFamily="34" charset="0"/>
                <a:cs typeface="Times New Roman (Body CS)"/>
              </a:rPr>
              <a:t>5 points + 3 points</a:t>
            </a:r>
            <a:endParaRPr lang="en-US" sz="1600" b="1">
              <a:solidFill>
                <a:schemeClr val="accent5"/>
              </a:solidFill>
              <a:latin typeface="PT Serif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662BC-6915-FCF0-70E6-AD9E48B41852}"/>
              </a:ext>
            </a:extLst>
          </p:cNvPr>
          <p:cNvSpPr txBox="1"/>
          <p:nvPr/>
        </p:nvSpPr>
        <p:spPr>
          <a:xfrm>
            <a:off x="1542802" y="7280328"/>
            <a:ext cx="11544794" cy="49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/>
            <a:r>
              <a:rPr lang="en-US" sz="2000" b="1" kern="100">
                <a:latin typeface="Source Sans Pro"/>
                <a:ea typeface="Source Sans Pro"/>
                <a:cs typeface="Times New Roman (Body CS)"/>
              </a:rPr>
              <a:t>Want to learn more</a:t>
            </a:r>
            <a:r>
              <a:rPr lang="en-US" sz="2000" b="1" kern="100">
                <a:effectLst/>
                <a:latin typeface="Source Sans Pro"/>
                <a:ea typeface="Source Sans Pro"/>
                <a:cs typeface="Times New Roman (Body CS)"/>
              </a:rPr>
              <a:t>? Reach out to your Market Leader anytime.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75325-6548-4E76-7833-889643C36EE0}"/>
              </a:ext>
            </a:extLst>
          </p:cNvPr>
          <p:cNvSpPr txBox="1"/>
          <p:nvPr/>
        </p:nvSpPr>
        <p:spPr>
          <a:xfrm>
            <a:off x="11753288" y="990060"/>
            <a:ext cx="17630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914400"/>
            <a:r>
              <a:rPr lang="en-US" sz="1600" b="1">
                <a:solidFill>
                  <a:srgbClr val="FF906B"/>
                </a:solidFill>
                <a:latin typeface="PT Serif"/>
              </a:rPr>
              <a:t>if in-person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C3077-04C9-8C6A-8862-60F7A3E51F2B}"/>
              </a:ext>
            </a:extLst>
          </p:cNvPr>
          <p:cNvSpPr/>
          <p:nvPr/>
        </p:nvSpPr>
        <p:spPr>
          <a:xfrm>
            <a:off x="674913" y="1821106"/>
            <a:ext cx="13280571" cy="50029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9" name="Picture 8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B4F39363-C751-213D-3603-953EE44F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20000">
            <a:off x="3217800" y="1068009"/>
            <a:ext cx="1286742" cy="1243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F59FA-93FD-73B9-011E-3B5DF4CBD2AD}"/>
              </a:ext>
            </a:extLst>
          </p:cNvPr>
          <p:cNvSpPr txBox="1"/>
          <p:nvPr/>
        </p:nvSpPr>
        <p:spPr>
          <a:xfrm>
            <a:off x="659801" y="1198336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1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0F32B6-18EF-96F9-519C-8310BA781FF1}"/>
              </a:ext>
            </a:extLst>
          </p:cNvPr>
          <p:cNvSpPr txBox="1"/>
          <p:nvPr/>
        </p:nvSpPr>
        <p:spPr>
          <a:xfrm>
            <a:off x="1542802" y="7176419"/>
            <a:ext cx="11544794" cy="80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/>
            <a:r>
              <a:rPr lang="en-US" sz="2000" b="1" kern="100">
                <a:effectLst/>
                <a:latin typeface="Source Sans Pro"/>
                <a:ea typeface="Source Sans Pro"/>
                <a:cs typeface="Times New Roman (Body CS)"/>
              </a:rPr>
              <a:t>Tip: </a:t>
            </a:r>
            <a:r>
              <a:rPr lang="en-US" sz="2000" b="1" kern="100">
                <a:latin typeface="Source Sans Pro"/>
                <a:ea typeface="Source Sans Pro"/>
                <a:cs typeface="Times New Roman (Body CS)"/>
              </a:rPr>
              <a:t>Open</a:t>
            </a:r>
            <a:r>
              <a:rPr lang="en-US" sz="2000" b="1" kern="100">
                <a:effectLst/>
                <a:latin typeface="Source Sans Pro"/>
                <a:ea typeface="Source Sans Pro"/>
                <a:cs typeface="Times New Roman (Body CS)"/>
              </a:rPr>
              <a:t> your Scavenger Hunt Kit, grab some </a:t>
            </a:r>
            <a:r>
              <a:rPr lang="en-US" sz="2000" b="1" kern="100" err="1">
                <a:effectLst/>
                <a:latin typeface="Source Sans Pro"/>
                <a:ea typeface="Source Sans Pro"/>
                <a:cs typeface="Times New Roman (Body CS)"/>
              </a:rPr>
              <a:t>epocrates</a:t>
            </a:r>
            <a:r>
              <a:rPr lang="en-US" sz="2000" b="1" kern="100">
                <a:effectLst/>
                <a:latin typeface="Source Sans Pro"/>
                <a:ea typeface="Source Sans Pro"/>
                <a:cs typeface="Times New Roman (Body CS)"/>
              </a:rPr>
              <a:t> swag and gather the</a:t>
            </a:r>
            <a:r>
              <a:rPr lang="en-US" sz="2000" b="1" kern="100">
                <a:latin typeface="Source Sans Pro"/>
                <a:ea typeface="Source Sans Pro"/>
                <a:cs typeface="Times New Roman (Body CS)"/>
              </a:rPr>
              <a:t> </a:t>
            </a:r>
            <a:endParaRPr lang="en-IN" sz="2000" b="1" kern="100">
              <a:latin typeface="Source Sans Pro"/>
              <a:ea typeface="Source Sans Pro"/>
              <a:cs typeface="Times New Roman (Body CS)"/>
            </a:endParaRPr>
          </a:p>
          <a:p>
            <a:pPr algn="ctr"/>
            <a:r>
              <a:rPr lang="en-US" sz="2000" b="1" kern="100">
                <a:effectLst/>
                <a:latin typeface="Source Sans Pro"/>
                <a:ea typeface="Source Sans Pro"/>
                <a:cs typeface="Times New Roman (Body CS)"/>
              </a:rPr>
              <a:t>whole team for a group selfie. Be creative!</a:t>
            </a:r>
            <a:endParaRPr lang="en-IN" sz="2000" b="1" kern="100">
              <a:effectLst/>
              <a:latin typeface="Source Sans Pro"/>
              <a:ea typeface="Source Sans Pro"/>
              <a:cs typeface="Times New Roman (Body CS)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BE01775D-09BB-7D8F-943F-31961A2EF5DE}"/>
              </a:ext>
            </a:extLst>
          </p:cNvPr>
          <p:cNvSpPr txBox="1">
            <a:spLocks/>
          </p:cNvSpPr>
          <p:nvPr/>
        </p:nvSpPr>
        <p:spPr>
          <a:xfrm>
            <a:off x="512508" y="471831"/>
            <a:ext cx="9219321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40" tIns="91440" rIns="91440" bIns="91440" anchor="ctr">
            <a:spAutoFit/>
          </a:bodyPr>
          <a:lstStyle>
            <a:lvl1pPr marL="0" marR="0" indent="0" algn="l" defTabSz="10972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solidFill>
                  <a:schemeClr val="bg1"/>
                </a:solidFill>
                <a:uFillTx/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  <a:lvl2pPr marL="0" marR="0" indent="5486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2pPr>
            <a:lvl3pPr marL="0" marR="0" indent="10972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3pPr>
            <a:lvl4pPr marL="0" marR="0" indent="16459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4pPr>
            <a:lvl5pPr marL="0" marR="0" indent="219456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5pPr>
            <a:lvl6pPr marL="0" marR="0" indent="274320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6pPr>
            <a:lvl7pPr marL="0" marR="0" indent="32918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7pPr>
            <a:lvl8pPr marL="0" marR="0" indent="38404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8pPr>
            <a:lvl9pPr marL="0" marR="0" indent="43891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9pPr>
          </a:lstStyle>
          <a:p>
            <a:pPr hangingPunct="1"/>
            <a:r>
              <a:rPr lang="en-US" sz="3500" b="1" kern="100">
                <a:effectLst/>
                <a:latin typeface="PT Serif"/>
                <a:ea typeface="Source Sans Pro"/>
                <a:cs typeface="Times New Roman (Body CS)"/>
              </a:rPr>
              <a:t>Strike a pose for a group photo</a:t>
            </a:r>
            <a:endParaRPr lang="en-IN" sz="3500" kern="100">
              <a:solidFill>
                <a:schemeClr val="accent5"/>
              </a:solidFill>
              <a:latin typeface="PT Serif"/>
              <a:ea typeface="Source Sans Pro"/>
              <a:cs typeface="Times New Roman (Body C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8FBBC-F3B2-5A29-1F81-A72341C4B42D}"/>
              </a:ext>
            </a:extLst>
          </p:cNvPr>
          <p:cNvSpPr txBox="1"/>
          <p:nvPr/>
        </p:nvSpPr>
        <p:spPr>
          <a:xfrm>
            <a:off x="9394372" y="464906"/>
            <a:ext cx="4267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kern="100">
                <a:solidFill>
                  <a:schemeClr val="accent5"/>
                </a:solidFill>
                <a:latin typeface="PT Serif" panose="020A0603040505020204" pitchFamily="18" charset="0"/>
                <a:ea typeface="Aptos" panose="020B0004020202020204" pitchFamily="34" charset="0"/>
                <a:cs typeface="Times New Roman (Body CS)"/>
              </a:rPr>
              <a:t>5 points</a:t>
            </a:r>
            <a:endParaRPr lang="en-US">
              <a:latin typeface="PT Serif" panose="020A0603040505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E29EF-161A-207D-A56F-BA802B799ADF}"/>
              </a:ext>
            </a:extLst>
          </p:cNvPr>
          <p:cNvSpPr/>
          <p:nvPr/>
        </p:nvSpPr>
        <p:spPr>
          <a:xfrm>
            <a:off x="674913" y="1821106"/>
            <a:ext cx="13280571" cy="50029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0" name="Picture 9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EBA9F137-7E5D-A8A0-9D0D-DACDA880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20000">
            <a:off x="3217800" y="1068009"/>
            <a:ext cx="1286742" cy="1243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8BAC84-6EDC-C40F-E3D0-0A3364BD765C}"/>
              </a:ext>
            </a:extLst>
          </p:cNvPr>
          <p:cNvSpPr txBox="1"/>
          <p:nvPr/>
        </p:nvSpPr>
        <p:spPr>
          <a:xfrm>
            <a:off x="659801" y="1198336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19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B074E3-52C1-1249-BB42-024B1D6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7" y="243307"/>
            <a:ext cx="10046635" cy="1126462"/>
          </a:xfrm>
          <a:prstGeom prst="rect">
            <a:avLst/>
          </a:prstGeom>
        </p:spPr>
        <p:txBody>
          <a:bodyPr/>
          <a:lstStyle/>
          <a:p>
            <a:r>
              <a:rPr lang="en-US" sz="3500" b="1" kern="100"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Getting to know your Market Leader!</a:t>
            </a:r>
            <a:endParaRPr lang="en-IN" sz="3500" kern="100">
              <a:effectLst/>
              <a:latin typeface="PT Serif"/>
              <a:ea typeface="Aptos" panose="020B0004020202020204" pitchFamily="34" charset="0"/>
              <a:cs typeface="Times New Roman (Body C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2C70C-63A0-16D5-F01F-522E9EDAAE3D}"/>
              </a:ext>
            </a:extLst>
          </p:cNvPr>
          <p:cNvSpPr txBox="1"/>
          <p:nvPr/>
        </p:nvSpPr>
        <p:spPr>
          <a:xfrm>
            <a:off x="581888" y="1369769"/>
            <a:ext cx="1081153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kern="100">
                <a:effectLst/>
                <a:latin typeface="Source Sans Pro"/>
                <a:ea typeface="Source Sans Pro"/>
                <a:cs typeface="Times New Roman (Body CS)"/>
              </a:rPr>
              <a:t>Time to tap into the wisdom of our </a:t>
            </a:r>
            <a:r>
              <a:rPr lang="en-US" sz="2000" kern="100" err="1">
                <a:latin typeface="Source Sans Pro"/>
                <a:ea typeface="Source Sans Pro"/>
                <a:cs typeface="Times New Roman (Body CS)"/>
              </a:rPr>
              <a:t>e</a:t>
            </a:r>
            <a:r>
              <a:rPr lang="en-US" sz="2000" kern="100" err="1">
                <a:effectLst/>
                <a:latin typeface="Source Sans Pro"/>
                <a:ea typeface="Source Sans Pro"/>
                <a:cs typeface="Times New Roman (Body CS)"/>
              </a:rPr>
              <a:t>pocrates</a:t>
            </a:r>
            <a:r>
              <a:rPr lang="en-US" sz="2000" kern="100">
                <a:effectLst/>
                <a:latin typeface="Source Sans Pro"/>
                <a:ea typeface="Source Sans Pro"/>
                <a:cs typeface="Times New Roman (Body CS)"/>
              </a:rPr>
              <a:t> Market Leader- they have all the answers... including some personal ones. Score </a:t>
            </a:r>
            <a:r>
              <a:rPr lang="en-US" sz="2000" kern="100">
                <a:latin typeface="Source Sans Pro"/>
                <a:ea typeface="Source Sans Pro"/>
                <a:cs typeface="Times New Roman (Body CS)"/>
              </a:rPr>
              <a:t>points </a:t>
            </a:r>
            <a:r>
              <a:rPr lang="en-US" sz="2000" kern="100">
                <a:effectLst/>
                <a:latin typeface="Source Sans Pro"/>
                <a:ea typeface="Source Sans Pro"/>
                <a:cs typeface="Times New Roman (Body CS)"/>
              </a:rPr>
              <a:t>by getting their take on these questions.</a:t>
            </a:r>
            <a:r>
              <a:rPr lang="en-US" sz="2000" kern="100">
                <a:latin typeface="Source Sans Pro"/>
                <a:ea typeface="Source Sans Pro"/>
                <a:cs typeface="Times New Roman (Body CS)"/>
              </a:rPr>
              <a:t> </a:t>
            </a:r>
            <a:endParaRPr lang="en-IN" sz="20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A69AE-6AEA-66E7-545A-831D8F8A5513}"/>
              </a:ext>
            </a:extLst>
          </p:cNvPr>
          <p:cNvGrpSpPr/>
          <p:nvPr/>
        </p:nvGrpSpPr>
        <p:grpSpPr>
          <a:xfrm>
            <a:off x="650956" y="2313708"/>
            <a:ext cx="13552551" cy="5486403"/>
            <a:chOff x="703483" y="2166730"/>
            <a:chExt cx="9540447" cy="3717235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839DE-76C3-CDB5-138C-475F6C676EE9}"/>
                </a:ext>
              </a:extLst>
            </p:cNvPr>
            <p:cNvSpPr/>
            <p:nvPr/>
          </p:nvSpPr>
          <p:spPr>
            <a:xfrm>
              <a:off x="703483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A29A7-559A-50EB-C662-F388DB4A6225}"/>
                </a:ext>
              </a:extLst>
            </p:cNvPr>
            <p:cNvSpPr/>
            <p:nvPr/>
          </p:nvSpPr>
          <p:spPr>
            <a:xfrm>
              <a:off x="3956892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78235E-2CBB-DDF6-C01B-F718F3AF1081}"/>
                </a:ext>
              </a:extLst>
            </p:cNvPr>
            <p:cNvSpPr/>
            <p:nvPr/>
          </p:nvSpPr>
          <p:spPr>
            <a:xfrm>
              <a:off x="7210301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84B05B-6481-95FB-0074-FC5562462A8B}"/>
              </a:ext>
            </a:extLst>
          </p:cNvPr>
          <p:cNvSpPr txBox="1"/>
          <p:nvPr/>
        </p:nvSpPr>
        <p:spPr>
          <a:xfrm>
            <a:off x="650955" y="2882724"/>
            <a:ext cx="430938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en-US" sz="2000" b="1" i="0" u="none" strike="noStrike" cap="none" spc="0" baseline="0">
                <a:solidFill>
                  <a:srgbClr val="0D93B2"/>
                </a:solidFill>
                <a:effectLst/>
                <a:uFillTx/>
                <a:latin typeface="PT Serif" panose="020A0603040505020204" pitchFamily="18" charset="77"/>
                <a:ea typeface="+mn-ea"/>
                <a:cs typeface="+mn-cs"/>
                <a:sym typeface="Calibre"/>
              </a:rPr>
              <a:t>What’s their favorite place to travel?</a:t>
            </a:r>
            <a:endParaRPr lang="en-IN" sz="2000" b="0" i="0" u="none" strike="noStrike" cap="none" spc="0" baseline="0">
              <a:solidFill>
                <a:srgbClr val="0D93B2"/>
              </a:solidFill>
              <a:effectLst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F0106-0997-900E-335F-7E65944FDC87}"/>
              </a:ext>
            </a:extLst>
          </p:cNvPr>
          <p:cNvSpPr txBox="1"/>
          <p:nvPr/>
        </p:nvSpPr>
        <p:spPr>
          <a:xfrm>
            <a:off x="5278373" y="2882724"/>
            <a:ext cx="430354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b="1" i="0" u="none" strike="noStrike" cap="none" spc="0" baseline="0">
                <a:solidFill>
                  <a:schemeClr val="accent2"/>
                </a:solidFill>
                <a:effectLst/>
                <a:uFillTx/>
                <a:latin typeface="PT Serif" panose="020A0603040505020204" pitchFamily="18" charset="77"/>
                <a:ea typeface="+mn-ea"/>
                <a:cs typeface="+mn-cs"/>
                <a:sym typeface="Calibre"/>
              </a:rPr>
              <a:t>What’s a fun fact about them?</a:t>
            </a:r>
            <a:endParaRPr lang="en-IN" sz="2000" b="0" i="0" u="none" strike="noStrike" cap="none" spc="0" baseline="0">
              <a:solidFill>
                <a:schemeClr val="accent2"/>
              </a:solidFill>
              <a:effectLst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A968F-1C0C-51EA-1840-B596EAF9B3F0}"/>
              </a:ext>
            </a:extLst>
          </p:cNvPr>
          <p:cNvSpPr txBox="1"/>
          <p:nvPr/>
        </p:nvSpPr>
        <p:spPr>
          <a:xfrm>
            <a:off x="9905791" y="2882724"/>
            <a:ext cx="429771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b="1" i="0" u="none" strike="noStrike" cap="none" spc="0" baseline="0">
                <a:solidFill>
                  <a:schemeClr val="accent2"/>
                </a:solidFill>
                <a:effectLst/>
                <a:uFillTx/>
                <a:latin typeface="PT Serif" panose="020A0603040505020204" pitchFamily="18" charset="77"/>
                <a:ea typeface="+mn-ea"/>
                <a:cs typeface="+mn-cs"/>
                <a:sym typeface="Calibre"/>
              </a:rPr>
              <a:t>What’s their hidden talent? </a:t>
            </a:r>
            <a:endParaRPr lang="en-IN" sz="2000" b="0" i="0" u="none" strike="noStrike" cap="none" spc="0" baseline="0">
              <a:solidFill>
                <a:schemeClr val="accent2"/>
              </a:solidFill>
              <a:effectLst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6F7C3-3D90-7BCC-9A15-AFC21AB144B1}"/>
              </a:ext>
            </a:extLst>
          </p:cNvPr>
          <p:cNvSpPr txBox="1"/>
          <p:nvPr/>
        </p:nvSpPr>
        <p:spPr>
          <a:xfrm>
            <a:off x="650955" y="2413293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2 points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6B7F0-074D-4EF1-7C42-A00DE4F2C8C9}"/>
              </a:ext>
            </a:extLst>
          </p:cNvPr>
          <p:cNvSpPr txBox="1"/>
          <p:nvPr/>
        </p:nvSpPr>
        <p:spPr>
          <a:xfrm>
            <a:off x="5278374" y="2413293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2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65CFC-0717-D000-0353-88A7FFB352C1}"/>
              </a:ext>
            </a:extLst>
          </p:cNvPr>
          <p:cNvSpPr txBox="1"/>
          <p:nvPr/>
        </p:nvSpPr>
        <p:spPr>
          <a:xfrm>
            <a:off x="9891938" y="2413293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2 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38E0E-0719-3237-3E90-D32C75CB78A6}"/>
              </a:ext>
            </a:extLst>
          </p:cNvPr>
          <p:cNvSpPr txBox="1"/>
          <p:nvPr/>
        </p:nvSpPr>
        <p:spPr>
          <a:xfrm>
            <a:off x="805965" y="3450759"/>
            <a:ext cx="43093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18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t>Answer:  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66B937-132F-30B3-B439-DDD5939D2A1D}"/>
              </a:ext>
            </a:extLst>
          </p:cNvPr>
          <p:cNvSpPr txBox="1"/>
          <p:nvPr/>
        </p:nvSpPr>
        <p:spPr>
          <a:xfrm>
            <a:off x="5433383" y="3450759"/>
            <a:ext cx="43093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18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t>Answer:  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B8837-1136-1991-11D0-420D2CD481E8}"/>
              </a:ext>
            </a:extLst>
          </p:cNvPr>
          <p:cNvSpPr txBox="1"/>
          <p:nvPr/>
        </p:nvSpPr>
        <p:spPr>
          <a:xfrm>
            <a:off x="10060802" y="3450759"/>
            <a:ext cx="43093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1800" b="1" i="0" u="none" strike="noStrike" cap="none" spc="0" baseline="0">
                <a:solidFill>
                  <a:schemeClr val="bg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t>Answer:  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31241926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36A69AE-6AEA-66E7-545A-831D8F8A5513}"/>
              </a:ext>
            </a:extLst>
          </p:cNvPr>
          <p:cNvGrpSpPr/>
          <p:nvPr/>
        </p:nvGrpSpPr>
        <p:grpSpPr>
          <a:xfrm>
            <a:off x="650956" y="2313708"/>
            <a:ext cx="13550362" cy="5486403"/>
            <a:chOff x="703483" y="2166730"/>
            <a:chExt cx="6287038" cy="3717235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839DE-76C3-CDB5-138C-475F6C676EE9}"/>
                </a:ext>
              </a:extLst>
            </p:cNvPr>
            <p:cNvSpPr/>
            <p:nvPr/>
          </p:nvSpPr>
          <p:spPr>
            <a:xfrm>
              <a:off x="703483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A29A7-559A-50EB-C662-F388DB4A6225}"/>
                </a:ext>
              </a:extLst>
            </p:cNvPr>
            <p:cNvSpPr/>
            <p:nvPr/>
          </p:nvSpPr>
          <p:spPr>
            <a:xfrm>
              <a:off x="3956892" y="2166730"/>
              <a:ext cx="3033629" cy="3717235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>
                <a:solidFill>
                  <a:schemeClr val="accent5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727EFC-4EB9-B331-4C7C-0A4E1CD83ABB}"/>
              </a:ext>
            </a:extLst>
          </p:cNvPr>
          <p:cNvSpPr txBox="1"/>
          <p:nvPr/>
        </p:nvSpPr>
        <p:spPr>
          <a:xfrm>
            <a:off x="1312885" y="2888933"/>
            <a:ext cx="511987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b="1" kern="100">
                <a:solidFill>
                  <a:schemeClr val="accent2"/>
                </a:solidFill>
                <a:effectLst/>
                <a:latin typeface="PT Serif"/>
                <a:ea typeface="Aptos" panose="020B0004020202020204" pitchFamily="34" charset="0"/>
                <a:cs typeface="Times New Roman (Body CS)"/>
              </a:rPr>
              <a:t>LinkedIn</a:t>
            </a:r>
            <a:endParaRPr lang="en-IN" sz="2800" kern="100">
              <a:solidFill>
                <a:schemeClr val="accent2"/>
              </a:solidFill>
              <a:effectLst/>
              <a:latin typeface="PT Serif"/>
              <a:ea typeface="Aptos" panose="020B0004020202020204" pitchFamily="34" charset="0"/>
              <a:cs typeface="Times New Roman (Body CS)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48DA4-F61A-576C-AE26-13BB42A059FF}"/>
              </a:ext>
            </a:extLst>
          </p:cNvPr>
          <p:cNvSpPr txBox="1"/>
          <p:nvPr/>
        </p:nvSpPr>
        <p:spPr>
          <a:xfrm>
            <a:off x="8798355" y="2838108"/>
            <a:ext cx="430354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b="1" i="0" u="none" strike="noStrike" cap="none" spc="0" baseline="0">
                <a:solidFill>
                  <a:schemeClr val="accent2"/>
                </a:solidFill>
                <a:effectLst/>
                <a:uFillTx/>
                <a:latin typeface="PT Serif"/>
                <a:ea typeface="+mn-ea"/>
                <a:cs typeface="+mn-cs"/>
                <a:sym typeface="Calibre"/>
              </a:rPr>
              <a:t>Instagram</a:t>
            </a:r>
            <a:endParaRPr lang="en-IN" sz="2800" b="0" i="0" u="none" strike="noStrike" cap="none" spc="0" baseline="0">
              <a:solidFill>
                <a:schemeClr val="accent2"/>
              </a:solidFill>
              <a:effectLst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32067E-4CD4-1292-8231-6D5FF68B47A4}"/>
              </a:ext>
            </a:extLst>
          </p:cNvPr>
          <p:cNvSpPr txBox="1"/>
          <p:nvPr/>
        </p:nvSpPr>
        <p:spPr>
          <a:xfrm>
            <a:off x="889093" y="3471541"/>
            <a:ext cx="59689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Follow </a:t>
            </a:r>
            <a:r>
              <a:rPr lang="en-US" sz="1800" kern="10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epocrates</a:t>
            </a:r>
            <a:r>
              <a:rPr lang="en-IN" sz="1800" kern="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- </a:t>
            </a:r>
            <a:r>
              <a:rPr lang="en-US" sz="18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5 points </a:t>
            </a:r>
            <a:endParaRPr lang="en-IN" sz="1800" kern="1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Comment on our most recent LinkedIn post – 2 points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BBB58-6D66-3F09-3687-5B5126868D45}"/>
              </a:ext>
            </a:extLst>
          </p:cNvPr>
          <p:cNvSpPr txBox="1"/>
          <p:nvPr/>
        </p:nvSpPr>
        <p:spPr>
          <a:xfrm>
            <a:off x="7961222" y="3471541"/>
            <a:ext cx="59882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Follow </a:t>
            </a:r>
            <a:r>
              <a:rPr lang="en-US" sz="1800" kern="10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epocrates</a:t>
            </a:r>
            <a:r>
              <a:rPr lang="en-IN" sz="1800" kern="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- </a:t>
            </a:r>
            <a:r>
              <a:rPr lang="en-US" sz="18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5 points </a:t>
            </a:r>
            <a:endParaRPr lang="en-IN" sz="1800" kern="1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Comment on our most recent Instagram post – 2 points</a:t>
            </a:r>
            <a:endParaRPr lang="en-IN" sz="1800" b="0" i="0" u="none" strike="noStrike" cap="none" spc="0" baseline="0">
              <a:solidFill>
                <a:schemeClr val="bg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5193988-3961-48B6-F4AC-1DEE4A2E63BD}"/>
              </a:ext>
            </a:extLst>
          </p:cNvPr>
          <p:cNvSpPr txBox="1">
            <a:spLocks/>
          </p:cNvSpPr>
          <p:nvPr/>
        </p:nvSpPr>
        <p:spPr>
          <a:xfrm>
            <a:off x="512508" y="243307"/>
            <a:ext cx="8534510" cy="112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40" tIns="91440" rIns="45719" bIns="91440" anchor="ctr">
            <a:noAutofit/>
          </a:bodyPr>
          <a:lstStyle>
            <a:lvl1pPr marL="0" marR="0" indent="0" algn="l" defTabSz="109728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solidFill>
                  <a:srgbClr val="102037"/>
                </a:solidFill>
                <a:uFillTx/>
                <a:latin typeface="PT Serif" panose="020A0603040505020204" pitchFamily="18" charset="77"/>
                <a:ea typeface="PT Serif" panose="020A0603040505020204" pitchFamily="18" charset="77"/>
                <a:cs typeface="PT Serif" panose="020A0603040505020204" pitchFamily="18" charset="77"/>
                <a:sym typeface="Metric Medium"/>
              </a:defRPr>
            </a:lvl1pPr>
            <a:lvl2pPr marL="0" marR="0" indent="5486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2pPr>
            <a:lvl3pPr marL="0" marR="0" indent="10972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3pPr>
            <a:lvl4pPr marL="0" marR="0" indent="16459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4pPr>
            <a:lvl5pPr marL="0" marR="0" indent="219456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5pPr>
            <a:lvl6pPr marL="0" marR="0" indent="274320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6pPr>
            <a:lvl7pPr marL="0" marR="0" indent="329184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7pPr>
            <a:lvl8pPr marL="0" marR="0" indent="384048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8pPr>
            <a:lvl9pPr marL="0" marR="0" indent="4389120" algn="l" defTabSz="10972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all" spc="270" baseline="0">
                <a:solidFill>
                  <a:schemeClr val="accent6"/>
                </a:solidFill>
                <a:uFillTx/>
                <a:latin typeface="Metric Bold"/>
                <a:ea typeface="Metric Bold"/>
                <a:cs typeface="Metric Bold"/>
                <a:sym typeface="Metric Bold"/>
              </a:defRPr>
            </a:lvl9pPr>
          </a:lstStyle>
          <a:p>
            <a:r>
              <a:rPr lang="en-US" sz="3500" kern="100">
                <a:latin typeface="PT Serif"/>
                <a:ea typeface="Aptos" panose="020B0004020202020204" pitchFamily="34" charset="0"/>
                <a:cs typeface="Times New Roman (Body CS)"/>
              </a:rPr>
              <a:t>Show off your social skills!</a:t>
            </a:r>
            <a:endParaRPr lang="en-IN" sz="3500" kern="100">
              <a:latin typeface="PT Serif"/>
              <a:ea typeface="Aptos" panose="020B0004020202020204" pitchFamily="34" charset="0"/>
              <a:cs typeface="Times New Roman (Body CS)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15A472-2A4F-9188-3B88-DBF0CAD704E4}"/>
              </a:ext>
            </a:extLst>
          </p:cNvPr>
          <p:cNvSpPr txBox="1"/>
          <p:nvPr/>
        </p:nvSpPr>
        <p:spPr>
          <a:xfrm>
            <a:off x="581888" y="1369769"/>
            <a:ext cx="109035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Get your social game on point! Connect with </a:t>
            </a:r>
            <a:r>
              <a:rPr lang="en-US" sz="2000" kern="10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epocrates</a:t>
            </a:r>
            <a:r>
              <a:rPr lang="en-US" sz="200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for the latest updates and insights, plus points toward </a:t>
            </a:r>
            <a:r>
              <a:rPr lang="en-US" sz="2000" kern="100"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the</a:t>
            </a:r>
            <a:r>
              <a:rPr lang="en-US" sz="200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 big prize. Take screenshots and paste them below.</a:t>
            </a:r>
            <a:endParaRPr lang="en-IN" sz="2000" kern="1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 (Body CS)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6E4806-EFA7-D652-F259-C3AACF32D9F3}"/>
              </a:ext>
            </a:extLst>
          </p:cNvPr>
          <p:cNvSpPr txBox="1"/>
          <p:nvPr/>
        </p:nvSpPr>
        <p:spPr>
          <a:xfrm>
            <a:off x="1718130" y="2441350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7 points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2A2910-63DA-6BC5-DC2B-3382B5FBF0D2}"/>
              </a:ext>
            </a:extLst>
          </p:cNvPr>
          <p:cNvSpPr txBox="1"/>
          <p:nvPr/>
        </p:nvSpPr>
        <p:spPr>
          <a:xfrm>
            <a:off x="8783433" y="2422660"/>
            <a:ext cx="43093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kern="100">
                <a:solidFill>
                  <a:schemeClr val="accent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 (Body CS)"/>
              </a:rPr>
              <a:t>7 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2B6C35-44C0-7373-CC8A-4477630AACCC}"/>
              </a:ext>
            </a:extLst>
          </p:cNvPr>
          <p:cNvSpPr/>
          <p:nvPr/>
        </p:nvSpPr>
        <p:spPr>
          <a:xfrm>
            <a:off x="810838" y="4115986"/>
            <a:ext cx="6237219" cy="35822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0" marR="0" indent="5486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2pPr>
            <a:lvl3pPr marL="0" marR="0" indent="10972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3pPr>
            <a:lvl4pPr marL="0" marR="0" indent="16459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4pPr>
            <a:lvl5pPr marL="0" marR="0" indent="219456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5pPr>
            <a:lvl6pPr marL="0" marR="0" indent="274320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6pPr>
            <a:lvl7pPr marL="0" marR="0" indent="32918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7pPr>
            <a:lvl8pPr marL="0" marR="0" indent="38404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8pPr>
            <a:lvl9pPr marL="0" marR="0" indent="43891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9pPr>
          </a:lstStyle>
          <a:p>
            <a:pPr algn="ctr"/>
            <a:endParaRPr lang="en-US" sz="2592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78AD0-6667-FF76-E87C-F228670C07FD}"/>
              </a:ext>
            </a:extLst>
          </p:cNvPr>
          <p:cNvSpPr/>
          <p:nvPr/>
        </p:nvSpPr>
        <p:spPr>
          <a:xfrm>
            <a:off x="7829476" y="4115986"/>
            <a:ext cx="6237219" cy="35822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0" marR="0" indent="5486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2pPr>
            <a:lvl3pPr marL="0" marR="0" indent="10972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3pPr>
            <a:lvl4pPr marL="0" marR="0" indent="16459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4pPr>
            <a:lvl5pPr marL="0" marR="0" indent="219456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5pPr>
            <a:lvl6pPr marL="0" marR="0" indent="274320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6pPr>
            <a:lvl7pPr marL="0" marR="0" indent="329184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7pPr>
            <a:lvl8pPr marL="0" marR="0" indent="384048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8pPr>
            <a:lvl9pPr marL="0" marR="0" indent="4389120" algn="l" defTabSz="10972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e"/>
              </a:defRPr>
            </a:lvl9pPr>
          </a:lstStyle>
          <a:p>
            <a:pPr algn="ctr"/>
            <a:endParaRPr lang="en-US" sz="2592"/>
          </a:p>
        </p:txBody>
      </p:sp>
      <p:pic>
        <p:nvPicPr>
          <p:cNvPr id="10" name="Picture 9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CFBE9278-EB21-2DE5-5DF2-1CC1E9D5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0000" flipV="1">
            <a:off x="3037811" y="7308155"/>
            <a:ext cx="1076678" cy="1045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20FAE8-A725-43C1-6D5D-8EE3BD639CA8}"/>
              </a:ext>
            </a:extLst>
          </p:cNvPr>
          <p:cNvSpPr txBox="1"/>
          <p:nvPr/>
        </p:nvSpPr>
        <p:spPr>
          <a:xfrm>
            <a:off x="576674" y="7750225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Upload here</a:t>
            </a:r>
            <a:endParaRPr lang="en-US" sz="1800">
              <a:solidFill>
                <a:schemeClr val="accent5"/>
              </a:solidFill>
            </a:endParaRPr>
          </a:p>
        </p:txBody>
      </p:sp>
      <p:pic>
        <p:nvPicPr>
          <p:cNvPr id="13" name="Picture 12" descr="A orange curved arrow pointing to the left&#10;&#10;Description automatically generated">
            <a:extLst>
              <a:ext uri="{FF2B5EF4-FFF2-40B4-BE49-F238E27FC236}">
                <a16:creationId xmlns:a16="http://schemas.microsoft.com/office/drawing/2014/main" id="{7E358D3A-16FD-3D67-7F52-D60D6FBD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0000" flipV="1">
            <a:off x="10031735" y="7258728"/>
            <a:ext cx="1076678" cy="1045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39936-DB0A-8C92-8334-DE8580A77167}"/>
              </a:ext>
            </a:extLst>
          </p:cNvPr>
          <p:cNvSpPr txBox="1"/>
          <p:nvPr/>
        </p:nvSpPr>
        <p:spPr>
          <a:xfrm>
            <a:off x="7570598" y="7750225"/>
            <a:ext cx="30807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800" b="1" kern="100">
                <a:solidFill>
                  <a:schemeClr val="accent5"/>
                </a:solidFill>
                <a:latin typeface="PT Serif"/>
              </a:rPr>
              <a:t>And here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422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pocrates 2022 branding">
  <a:themeElements>
    <a:clrScheme name="Custom 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1F38"/>
      </a:accent1>
      <a:accent2>
        <a:srgbClr val="0092B2"/>
      </a:accent2>
      <a:accent3>
        <a:srgbClr val="A5A5A5"/>
      </a:accent3>
      <a:accent4>
        <a:srgbClr val="FEFFFF"/>
      </a:accent4>
      <a:accent5>
        <a:srgbClr val="FF906B"/>
      </a:accent5>
      <a:accent6>
        <a:srgbClr val="0F1F38"/>
      </a:accent6>
      <a:hlink>
        <a:srgbClr val="FE906B"/>
      </a:hlink>
      <a:folHlink>
        <a:srgbClr val="009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93B2"/>
        </a:solidFill>
      </a:spPr>
      <a:bodyPr wrap="square" lIns="0" tIns="0" rIns="0" bIns="0">
        <a:spAutoFit/>
      </a:bodyPr>
      <a:lstStyle>
        <a:defPPr algn="ctr">
          <a:defRPr sz="1800" dirty="0">
            <a:solidFill>
              <a:schemeClr val="bg1"/>
            </a:solidFill>
            <a:latin typeface="Metric Regular" panose="020B0503030202060203" pitchFamily="34" charset="77"/>
            <a:ea typeface="Lato" panose="020F0502020204030203" pitchFamily="34" charset="0"/>
            <a:cs typeface="Lato" panose="020F0502020204030203" pitchFamily="34" charset="0"/>
          </a:defRPr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0" indent="0" algn="l" rtl="0">
          <a:spcBef>
            <a:spcPts val="0"/>
          </a:spcBef>
          <a:spcAft>
            <a:spcPts val="0"/>
          </a:spcAft>
          <a:buNone/>
          <a:defRPr sz="1600" dirty="0">
            <a:solidFill>
              <a:srgbClr val="102037"/>
            </a:solidFill>
            <a:latin typeface="Montserrat Medium"/>
            <a:ea typeface="Montserrat Medium"/>
            <a:cs typeface="Montserrat Medium"/>
            <a:sym typeface="Montserrat Medium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pocrates template update redesign_091322" id="{A0BC0D1F-348D-B348-ADF8-3F1795766E83}" vid="{E869F16F-7F2E-5847-951A-0DD4F13A3BEE}"/>
    </a:ext>
  </a:extLst>
</a:theme>
</file>

<file path=ppt/theme/theme2.xml><?xml version="1.0" encoding="utf-8"?>
<a:theme xmlns:a="http://schemas.openxmlformats.org/drawingml/2006/main" name="epocrates 2020 branding">
  <a:themeElements>
    <a:clrScheme name="Custom 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1F38"/>
      </a:accent1>
      <a:accent2>
        <a:srgbClr val="0092B2"/>
      </a:accent2>
      <a:accent3>
        <a:srgbClr val="A5A5A5"/>
      </a:accent3>
      <a:accent4>
        <a:srgbClr val="FEFFFF"/>
      </a:accent4>
      <a:accent5>
        <a:srgbClr val="FF906B"/>
      </a:accent5>
      <a:accent6>
        <a:srgbClr val="0F1F38"/>
      </a:accent6>
      <a:hlink>
        <a:srgbClr val="FE906B"/>
      </a:hlink>
      <a:folHlink>
        <a:srgbClr val="0092B2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e"/>
        <a:ea typeface="Calibre"/>
        <a:cs typeface="Calibr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93B2"/>
        </a:solidFill>
      </a:spPr>
      <a:bodyPr wrap="square" lIns="0" tIns="0" rIns="0" bIns="0">
        <a:spAutoFit/>
      </a:bodyPr>
      <a:lstStyle>
        <a:defPPr algn="ctr">
          <a:defRPr sz="1800" dirty="0">
            <a:solidFill>
              <a:schemeClr val="bg1"/>
            </a:solidFill>
            <a:latin typeface="Metric" panose="020B0503030202060203" pitchFamily="34" charset="77"/>
            <a:ea typeface="Lato" panose="020F0502020204030203" pitchFamily="34" charset="0"/>
            <a:cs typeface="Lato" panose="020F0502020204030203" pitchFamily="34" charset="0"/>
          </a:defRPr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906B"/>
      </a:accent5>
      <a:accent6>
        <a:srgbClr val="10203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e"/>
        <a:ea typeface="Calibre"/>
        <a:cs typeface="Calibr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3060464"/>
            <a:satOff val="-57333"/>
            <a:lumOff val="85294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97f781-1267-46f4-a0cf-6554facda638" xsi:nil="true"/>
    <lcf76f155ced4ddcb4097134ff3c332f xmlns="78177e06-9ddd-47ad-ae77-cd0175bb25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6E9F29109A24EB2B249C88C4A8BD4" ma:contentTypeVersion="14" ma:contentTypeDescription="Create a new document." ma:contentTypeScope="" ma:versionID="4818a0367adb7b4473ea40dde59b7764">
  <xsd:schema xmlns:xsd="http://www.w3.org/2001/XMLSchema" xmlns:xs="http://www.w3.org/2001/XMLSchema" xmlns:p="http://schemas.microsoft.com/office/2006/metadata/properties" xmlns:ns2="78177e06-9ddd-47ad-ae77-cd0175bb25e5" xmlns:ns3="5d97f781-1267-46f4-a0cf-6554facda638" targetNamespace="http://schemas.microsoft.com/office/2006/metadata/properties" ma:root="true" ma:fieldsID="5363d160477a34fce534ca349496ee69" ns2:_="" ns3:_="">
    <xsd:import namespace="78177e06-9ddd-47ad-ae77-cd0175bb25e5"/>
    <xsd:import namespace="5d97f781-1267-46f4-a0cf-6554facda6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77e06-9ddd-47ad-ae77-cd0175bb2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cb95a6-6c9d-4bf1-93fb-99e5ef0807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7f781-1267-46f4-a0cf-6554facda6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557846d-2aa7-4bd2-a4b8-116a2811b81a}" ma:internalName="TaxCatchAll" ma:showField="CatchAllData" ma:web="5d97f781-1267-46f4-a0cf-6554facda6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AF32A6-753D-40C2-B21D-9690BDECD555}">
  <ds:schemaRefs>
    <ds:schemaRef ds:uri="1847e356-e90c-4aa5-ae02-901056106c7b"/>
    <ds:schemaRef ds:uri="5d97f781-1267-46f4-a0cf-6554facda638"/>
    <ds:schemaRef ds:uri="78177e06-9ddd-47ad-ae77-cd0175bb25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85F2F0-E790-4DD8-8C43-AE6D80AE2BD5}">
  <ds:schemaRefs>
    <ds:schemaRef ds:uri="5d97f781-1267-46f4-a0cf-6554facda638"/>
    <ds:schemaRef ds:uri="78177e06-9ddd-47ad-ae77-cd0175bb25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FF4517-500E-4D3E-929E-C7FF6B1732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14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epocrates 2022 branding</vt:lpstr>
      <vt:lpstr>epocrates 2020 branding</vt:lpstr>
      <vt:lpstr>PowerPoint Presentation</vt:lpstr>
      <vt:lpstr>Ready, set, 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to know your Market Leader!</vt:lpstr>
      <vt:lpstr>PowerPoint Presentation</vt:lpstr>
      <vt:lpstr>Test your knowledge!</vt:lpstr>
      <vt:lpstr>Have you heard?</vt:lpstr>
      <vt:lpstr>Spill the beans: What Makes Us Your Go-To?</vt:lpstr>
      <vt:lpstr>Submitting your completed deck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Design Guidelines</dc:title>
  <dc:subject/>
  <dc:creator>Emily Helenius</dc:creator>
  <cp:keywords/>
  <dc:description/>
  <cp:revision>12</cp:revision>
  <cp:lastPrinted>2024-04-16T15:23:45Z</cp:lastPrinted>
  <dcterms:created xsi:type="dcterms:W3CDTF">2022-11-03T17:09:21Z</dcterms:created>
  <dcterms:modified xsi:type="dcterms:W3CDTF">2024-04-24T14:19:42Z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0x0101003106E9F29109A24EB2B249C88C4A8BD4</vt:lpwstr>
  </property>
  <property fmtid="{D5CDD505-2E9C-101B-9397-08002B2CF9AE}" pid="3" name="MediaServiceImageTags">
    <vt:lpwstr/>
  </property>
  <property fmtid="{D5CDD505-2E9C-101B-9397-08002B2CF9AE}" pid="4" name="NXPowerLiteLastOptimized">
    <vt:lpwstr>9215704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S10.2.0</vt:lpwstr>
  </property>
</Properties>
</file>